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3"/>
  </p:notesMasterIdLst>
  <p:sldIdLst>
    <p:sldId id="256" r:id="rId5"/>
    <p:sldId id="269" r:id="rId6"/>
    <p:sldId id="270" r:id="rId7"/>
    <p:sldId id="272" r:id="rId8"/>
    <p:sldId id="273" r:id="rId9"/>
    <p:sldId id="266" r:id="rId10"/>
    <p:sldId id="268" r:id="rId11"/>
    <p:sldId id="257" r:id="rId12"/>
    <p:sldId id="258" r:id="rId13"/>
    <p:sldId id="259" r:id="rId14"/>
    <p:sldId id="260" r:id="rId15"/>
    <p:sldId id="261" r:id="rId16"/>
    <p:sldId id="262" r:id="rId17"/>
    <p:sldId id="263" r:id="rId18"/>
    <p:sldId id="264" r:id="rId19"/>
    <p:sldId id="265" r:id="rId20"/>
    <p:sldId id="267" r:id="rId21"/>
    <p:sldId id="271"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96AC1D-3394-4D27-81AE-7B32C6EF46A2}" v="55" dt="2020-07-11T02:47:02.5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03" d="100"/>
          <a:sy n="103" d="100"/>
        </p:scale>
        <p:origin x="126"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ele, Thurman" userId="8fc5523c-8947-4982-9233-b06f54878c6b" providerId="ADAL" clId="{62C8DDA2-6859-40B7-93F7-1BF8489FEDD9}"/>
    <pc:docChg chg="undo custSel mod addSld modSld sldOrd">
      <pc:chgData name="Peele, Thurman" userId="8fc5523c-8947-4982-9233-b06f54878c6b" providerId="ADAL" clId="{62C8DDA2-6859-40B7-93F7-1BF8489FEDD9}" dt="2020-07-13T02:35:19.605" v="2836" actId="26606"/>
      <pc:docMkLst>
        <pc:docMk/>
      </pc:docMkLst>
      <pc:sldChg chg="modSp">
        <pc:chgData name="Peele, Thurman" userId="8fc5523c-8947-4982-9233-b06f54878c6b" providerId="ADAL" clId="{62C8DDA2-6859-40B7-93F7-1BF8489FEDD9}" dt="2020-07-11T01:24:53.271" v="91" actId="255"/>
        <pc:sldMkLst>
          <pc:docMk/>
          <pc:sldMk cId="4241461354" sldId="256"/>
        </pc:sldMkLst>
        <pc:spChg chg="mod">
          <ac:chgData name="Peele, Thurman" userId="8fc5523c-8947-4982-9233-b06f54878c6b" providerId="ADAL" clId="{62C8DDA2-6859-40B7-93F7-1BF8489FEDD9}" dt="2020-07-11T01:24:53.271" v="91" actId="255"/>
          <ac:spMkLst>
            <pc:docMk/>
            <pc:sldMk cId="4241461354" sldId="256"/>
            <ac:spMk id="2" creationId="{DAE98C91-F67E-42F1-9500-834789142EAB}"/>
          </ac:spMkLst>
        </pc:spChg>
        <pc:spChg chg="mod">
          <ac:chgData name="Peele, Thurman" userId="8fc5523c-8947-4982-9233-b06f54878c6b" providerId="ADAL" clId="{62C8DDA2-6859-40B7-93F7-1BF8489FEDD9}" dt="2020-07-11T01:24:29.132" v="83" actId="6549"/>
          <ac:spMkLst>
            <pc:docMk/>
            <pc:sldMk cId="4241461354" sldId="256"/>
            <ac:spMk id="3" creationId="{29BECDAC-B416-4E17-B39B-40FF1CBF9A7C}"/>
          </ac:spMkLst>
        </pc:spChg>
      </pc:sldChg>
      <pc:sldChg chg="addSp delSp modSp">
        <pc:chgData name="Peele, Thurman" userId="8fc5523c-8947-4982-9233-b06f54878c6b" providerId="ADAL" clId="{62C8DDA2-6859-40B7-93F7-1BF8489FEDD9}" dt="2020-07-11T02:22:26.591" v="2385" actId="26606"/>
        <pc:sldMkLst>
          <pc:docMk/>
          <pc:sldMk cId="3951181235" sldId="257"/>
        </pc:sldMkLst>
        <pc:spChg chg="mod">
          <ac:chgData name="Peele, Thurman" userId="8fc5523c-8947-4982-9233-b06f54878c6b" providerId="ADAL" clId="{62C8DDA2-6859-40B7-93F7-1BF8489FEDD9}" dt="2020-07-11T02:22:26.588" v="2384" actId="26606"/>
          <ac:spMkLst>
            <pc:docMk/>
            <pc:sldMk cId="3951181235" sldId="257"/>
            <ac:spMk id="2" creationId="{6ECE91B4-1E2A-432C-BDEF-258213C5FFF9}"/>
          </ac:spMkLst>
        </pc:spChg>
        <pc:spChg chg="mod">
          <ac:chgData name="Peele, Thurman" userId="8fc5523c-8947-4982-9233-b06f54878c6b" providerId="ADAL" clId="{62C8DDA2-6859-40B7-93F7-1BF8489FEDD9}" dt="2020-07-11T02:22:26.591" v="2385" actId="26606"/>
          <ac:spMkLst>
            <pc:docMk/>
            <pc:sldMk cId="3951181235" sldId="257"/>
            <ac:spMk id="3" creationId="{C0B5B108-6656-4DFA-9AB2-3DAB851002A0}"/>
          </ac:spMkLst>
        </pc:spChg>
        <pc:picChg chg="del">
          <ac:chgData name="Peele, Thurman" userId="8fc5523c-8947-4982-9233-b06f54878c6b" providerId="ADAL" clId="{62C8DDA2-6859-40B7-93F7-1BF8489FEDD9}" dt="2020-07-11T02:22:02.611" v="2378" actId="478"/>
          <ac:picMkLst>
            <pc:docMk/>
            <pc:sldMk cId="3951181235" sldId="257"/>
            <ac:picMk id="4" creationId="{7647AE9A-2FD6-4946-A7ED-2BB94583FD8B}"/>
          </ac:picMkLst>
        </pc:picChg>
        <pc:picChg chg="add mod">
          <ac:chgData name="Peele, Thurman" userId="8fc5523c-8947-4982-9233-b06f54878c6b" providerId="ADAL" clId="{62C8DDA2-6859-40B7-93F7-1BF8489FEDD9}" dt="2020-07-11T02:22:26.591" v="2385" actId="26606"/>
          <ac:picMkLst>
            <pc:docMk/>
            <pc:sldMk cId="3951181235" sldId="257"/>
            <ac:picMk id="5" creationId="{0D5364AB-509F-4094-BE10-1E3C8D2B8CCC}"/>
          </ac:picMkLst>
        </pc:picChg>
      </pc:sldChg>
      <pc:sldChg chg="addSp delSp modSp">
        <pc:chgData name="Peele, Thurman" userId="8fc5523c-8947-4982-9233-b06f54878c6b" providerId="ADAL" clId="{62C8DDA2-6859-40B7-93F7-1BF8489FEDD9}" dt="2020-07-11T02:24:06.686" v="2396" actId="26606"/>
        <pc:sldMkLst>
          <pc:docMk/>
          <pc:sldMk cId="1641563858" sldId="258"/>
        </pc:sldMkLst>
        <pc:spChg chg="mod">
          <ac:chgData name="Peele, Thurman" userId="8fc5523c-8947-4982-9233-b06f54878c6b" providerId="ADAL" clId="{62C8DDA2-6859-40B7-93F7-1BF8489FEDD9}" dt="2020-07-11T02:22:42.767" v="2392" actId="20577"/>
          <ac:spMkLst>
            <pc:docMk/>
            <pc:sldMk cId="1641563858" sldId="258"/>
            <ac:spMk id="2" creationId="{799FD518-4AB4-4684-A2BB-087B210DB885}"/>
          </ac:spMkLst>
        </pc:spChg>
        <pc:spChg chg="mod">
          <ac:chgData name="Peele, Thurman" userId="8fc5523c-8947-4982-9233-b06f54878c6b" providerId="ADAL" clId="{62C8DDA2-6859-40B7-93F7-1BF8489FEDD9}" dt="2020-07-11T02:24:06.686" v="2396" actId="26606"/>
          <ac:spMkLst>
            <pc:docMk/>
            <pc:sldMk cId="1641563858" sldId="258"/>
            <ac:spMk id="8" creationId="{26B83A91-8ABC-478F-BF78-E982BFC8DCC5}"/>
          </ac:spMkLst>
        </pc:spChg>
        <pc:picChg chg="add mod">
          <ac:chgData name="Peele, Thurman" userId="8fc5523c-8947-4982-9233-b06f54878c6b" providerId="ADAL" clId="{62C8DDA2-6859-40B7-93F7-1BF8489FEDD9}" dt="2020-07-11T02:24:06.686" v="2396" actId="26606"/>
          <ac:picMkLst>
            <pc:docMk/>
            <pc:sldMk cId="1641563858" sldId="258"/>
            <ac:picMk id="3" creationId="{BB15A24D-7C8C-4CA7-9C1B-99030D7A75A1}"/>
          </ac:picMkLst>
        </pc:picChg>
        <pc:picChg chg="del">
          <ac:chgData name="Peele, Thurman" userId="8fc5523c-8947-4982-9233-b06f54878c6b" providerId="ADAL" clId="{62C8DDA2-6859-40B7-93F7-1BF8489FEDD9}" dt="2020-07-11T02:24:03.667" v="2394" actId="478"/>
          <ac:picMkLst>
            <pc:docMk/>
            <pc:sldMk cId="1641563858" sldId="258"/>
            <ac:picMk id="5" creationId="{2C9258A7-D278-4EB5-B289-CB4BF3E6F410}"/>
          </ac:picMkLst>
        </pc:picChg>
      </pc:sldChg>
      <pc:sldChg chg="addSp delSp modSp">
        <pc:chgData name="Peele, Thurman" userId="8fc5523c-8947-4982-9233-b06f54878c6b" providerId="ADAL" clId="{62C8DDA2-6859-40B7-93F7-1BF8489FEDD9}" dt="2020-07-11T02:47:51.026" v="2820" actId="20577"/>
        <pc:sldMkLst>
          <pc:docMk/>
          <pc:sldMk cId="4258930896" sldId="259"/>
        </pc:sldMkLst>
        <pc:spChg chg="mod">
          <ac:chgData name="Peele, Thurman" userId="8fc5523c-8947-4982-9233-b06f54878c6b" providerId="ADAL" clId="{62C8DDA2-6859-40B7-93F7-1BF8489FEDD9}" dt="2020-07-11T02:26:27.742" v="2408" actId="26606"/>
          <ac:spMkLst>
            <pc:docMk/>
            <pc:sldMk cId="4258930896" sldId="259"/>
            <ac:spMk id="2" creationId="{233C4112-4BB2-4F23-9253-4A39D04A2A18}"/>
          </ac:spMkLst>
        </pc:spChg>
        <pc:spChg chg="mod">
          <ac:chgData name="Peele, Thurman" userId="8fc5523c-8947-4982-9233-b06f54878c6b" providerId="ADAL" clId="{62C8DDA2-6859-40B7-93F7-1BF8489FEDD9}" dt="2020-07-11T02:47:51.026" v="2820" actId="20577"/>
          <ac:spMkLst>
            <pc:docMk/>
            <pc:sldMk cId="4258930896" sldId="259"/>
            <ac:spMk id="3" creationId="{4EF5EA15-279D-4FFA-BCB2-B9223D66B80A}"/>
          </ac:spMkLst>
        </pc:spChg>
        <pc:spChg chg="add del">
          <ac:chgData name="Peele, Thurman" userId="8fc5523c-8947-4982-9233-b06f54878c6b" providerId="ADAL" clId="{62C8DDA2-6859-40B7-93F7-1BF8489FEDD9}" dt="2020-07-11T02:26:11.075" v="2403" actId="26606"/>
          <ac:spMkLst>
            <pc:docMk/>
            <pc:sldMk cId="4258930896" sldId="259"/>
            <ac:spMk id="11" creationId="{BD62B503-2AF8-4A70-8628-8ABE863CBC86}"/>
          </ac:spMkLst>
        </pc:spChg>
        <pc:spChg chg="add del">
          <ac:chgData name="Peele, Thurman" userId="8fc5523c-8947-4982-9233-b06f54878c6b" providerId="ADAL" clId="{62C8DDA2-6859-40B7-93F7-1BF8489FEDD9}" dt="2020-07-11T02:26:27.738" v="2407" actId="26606"/>
          <ac:spMkLst>
            <pc:docMk/>
            <pc:sldMk cId="4258930896" sldId="259"/>
            <ac:spMk id="12" creationId="{2C8C8ED6-A932-44F5-83A5-5793DDA44921}"/>
          </ac:spMkLst>
        </pc:spChg>
        <pc:spChg chg="add del">
          <ac:chgData name="Peele, Thurman" userId="8fc5523c-8947-4982-9233-b06f54878c6b" providerId="ADAL" clId="{62C8DDA2-6859-40B7-93F7-1BF8489FEDD9}" dt="2020-07-11T02:26:11.075" v="2403" actId="26606"/>
          <ac:spMkLst>
            <pc:docMk/>
            <pc:sldMk cId="4258930896" sldId="259"/>
            <ac:spMk id="13" creationId="{2C8C8ED6-A932-44F5-83A5-5793DDA44921}"/>
          </ac:spMkLst>
        </pc:spChg>
        <pc:spChg chg="add del">
          <ac:chgData name="Peele, Thurman" userId="8fc5523c-8947-4982-9233-b06f54878c6b" providerId="ADAL" clId="{62C8DDA2-6859-40B7-93F7-1BF8489FEDD9}" dt="2020-07-11T02:26:27.738" v="2407" actId="26606"/>
          <ac:spMkLst>
            <pc:docMk/>
            <pc:sldMk cId="4258930896" sldId="259"/>
            <ac:spMk id="14" creationId="{C182811E-FB7E-4C44-8776-8FBD8D9AA48B}"/>
          </ac:spMkLst>
        </pc:spChg>
        <pc:spChg chg="add del">
          <ac:chgData name="Peele, Thurman" userId="8fc5523c-8947-4982-9233-b06f54878c6b" providerId="ADAL" clId="{62C8DDA2-6859-40B7-93F7-1BF8489FEDD9}" dt="2020-07-11T02:26:27.738" v="2407" actId="26606"/>
          <ac:spMkLst>
            <pc:docMk/>
            <pc:sldMk cId="4258930896" sldId="259"/>
            <ac:spMk id="16" creationId="{44658732-4596-4018-974F-676F1F66D19B}"/>
          </ac:spMkLst>
        </pc:spChg>
        <pc:spChg chg="add del">
          <ac:chgData name="Peele, Thurman" userId="8fc5523c-8947-4982-9233-b06f54878c6b" providerId="ADAL" clId="{62C8DDA2-6859-40B7-93F7-1BF8489FEDD9}" dt="2020-07-11T02:26:10.978" v="2402" actId="26606"/>
          <ac:spMkLst>
            <pc:docMk/>
            <pc:sldMk cId="4258930896" sldId="259"/>
            <ac:spMk id="18" creationId="{BD62B503-2AF8-4A70-8628-8ABE863CBC86}"/>
          </ac:spMkLst>
        </pc:spChg>
        <pc:spChg chg="add del">
          <ac:chgData name="Peele, Thurman" userId="8fc5523c-8947-4982-9233-b06f54878c6b" providerId="ADAL" clId="{62C8DDA2-6859-40B7-93F7-1BF8489FEDD9}" dt="2020-07-11T02:26:10.978" v="2402" actId="26606"/>
          <ac:spMkLst>
            <pc:docMk/>
            <pc:sldMk cId="4258930896" sldId="259"/>
            <ac:spMk id="20" creationId="{2C8C8ED6-A932-44F5-83A5-5793DDA44921}"/>
          </ac:spMkLst>
        </pc:spChg>
        <pc:picChg chg="del mod ord">
          <ac:chgData name="Peele, Thurman" userId="8fc5523c-8947-4982-9233-b06f54878c6b" providerId="ADAL" clId="{62C8DDA2-6859-40B7-93F7-1BF8489FEDD9}" dt="2020-07-11T02:26:21.251" v="2405" actId="478"/>
          <ac:picMkLst>
            <pc:docMk/>
            <pc:sldMk cId="4258930896" sldId="259"/>
            <ac:picMk id="4" creationId="{47DF71AD-A446-45B9-9C14-FF263ADA927C}"/>
          </ac:picMkLst>
        </pc:picChg>
        <pc:picChg chg="del mod ord">
          <ac:chgData name="Peele, Thurman" userId="8fc5523c-8947-4982-9233-b06f54878c6b" providerId="ADAL" clId="{62C8DDA2-6859-40B7-93F7-1BF8489FEDD9}" dt="2020-07-11T02:25:29.427" v="2399" actId="478"/>
          <ac:picMkLst>
            <pc:docMk/>
            <pc:sldMk cId="4258930896" sldId="259"/>
            <ac:picMk id="5" creationId="{89BB641B-A635-411A-A93F-0887AEB75A3C}"/>
          </ac:picMkLst>
        </pc:picChg>
        <pc:picChg chg="add mod ord">
          <ac:chgData name="Peele, Thurman" userId="8fc5523c-8947-4982-9233-b06f54878c6b" providerId="ADAL" clId="{62C8DDA2-6859-40B7-93F7-1BF8489FEDD9}" dt="2020-07-11T02:26:42.636" v="2414" actId="14100"/>
          <ac:picMkLst>
            <pc:docMk/>
            <pc:sldMk cId="4258930896" sldId="259"/>
            <ac:picMk id="6" creationId="{4D2FC375-5E46-44DC-B618-2815F35EC1DA}"/>
          </ac:picMkLst>
        </pc:picChg>
        <pc:picChg chg="add mod ord">
          <ac:chgData name="Peele, Thurman" userId="8fc5523c-8947-4982-9233-b06f54878c6b" providerId="ADAL" clId="{62C8DDA2-6859-40B7-93F7-1BF8489FEDD9}" dt="2020-07-11T02:26:37.825" v="2412" actId="14100"/>
          <ac:picMkLst>
            <pc:docMk/>
            <pc:sldMk cId="4258930896" sldId="259"/>
            <ac:picMk id="7" creationId="{A84FF665-5369-4183-A8CF-73E9AC347B52}"/>
          </ac:picMkLst>
        </pc:picChg>
      </pc:sldChg>
      <pc:sldChg chg="addSp delSp modSp">
        <pc:chgData name="Peele, Thurman" userId="8fc5523c-8947-4982-9233-b06f54878c6b" providerId="ADAL" clId="{62C8DDA2-6859-40B7-93F7-1BF8489FEDD9}" dt="2020-07-11T02:28:46.940" v="2443" actId="1036"/>
        <pc:sldMkLst>
          <pc:docMk/>
          <pc:sldMk cId="2723675546" sldId="260"/>
        </pc:sldMkLst>
        <pc:spChg chg="mod">
          <ac:chgData name="Peele, Thurman" userId="8fc5523c-8947-4982-9233-b06f54878c6b" providerId="ADAL" clId="{62C8DDA2-6859-40B7-93F7-1BF8489FEDD9}" dt="2020-07-11T02:28:08.493" v="2433" actId="26606"/>
          <ac:spMkLst>
            <pc:docMk/>
            <pc:sldMk cId="2723675546" sldId="260"/>
            <ac:spMk id="2" creationId="{603BDBDB-4EBE-4206-B83E-B26730653C74}"/>
          </ac:spMkLst>
        </pc:spChg>
        <pc:spChg chg="mod ord">
          <ac:chgData name="Peele, Thurman" userId="8fc5523c-8947-4982-9233-b06f54878c6b" providerId="ADAL" clId="{62C8DDA2-6859-40B7-93F7-1BF8489FEDD9}" dt="2020-07-11T02:28:08.493" v="2433" actId="26606"/>
          <ac:spMkLst>
            <pc:docMk/>
            <pc:sldMk cId="2723675546" sldId="260"/>
            <ac:spMk id="3" creationId="{9A2EBD94-8ED8-4F45-815D-763B9F25C867}"/>
          </ac:spMkLst>
        </pc:spChg>
        <pc:picChg chg="del">
          <ac:chgData name="Peele, Thurman" userId="8fc5523c-8947-4982-9233-b06f54878c6b" providerId="ADAL" clId="{62C8DDA2-6859-40B7-93F7-1BF8489FEDD9}" dt="2020-07-11T02:28:02.579" v="2431" actId="478"/>
          <ac:picMkLst>
            <pc:docMk/>
            <pc:sldMk cId="2723675546" sldId="260"/>
            <ac:picMk id="4" creationId="{C11912E7-5E31-4FD1-B465-5C94E40C629C}"/>
          </ac:picMkLst>
        </pc:picChg>
        <pc:picChg chg="mod">
          <ac:chgData name="Peele, Thurman" userId="8fc5523c-8947-4982-9233-b06f54878c6b" providerId="ADAL" clId="{62C8DDA2-6859-40B7-93F7-1BF8489FEDD9}" dt="2020-07-11T02:28:28.781" v="2441" actId="1076"/>
          <ac:picMkLst>
            <pc:docMk/>
            <pc:sldMk cId="2723675546" sldId="260"/>
            <ac:picMk id="5" creationId="{00BE72A5-B95B-44D3-8E28-7BF1881F7681}"/>
          </ac:picMkLst>
        </pc:picChg>
        <pc:picChg chg="add mod">
          <ac:chgData name="Peele, Thurman" userId="8fc5523c-8947-4982-9233-b06f54878c6b" providerId="ADAL" clId="{62C8DDA2-6859-40B7-93F7-1BF8489FEDD9}" dt="2020-07-11T02:28:46.940" v="2443" actId="1036"/>
          <ac:picMkLst>
            <pc:docMk/>
            <pc:sldMk cId="2723675546" sldId="260"/>
            <ac:picMk id="6" creationId="{BCDAAC13-612A-47CD-A0BA-D24A630CD68E}"/>
          </ac:picMkLst>
        </pc:picChg>
      </pc:sldChg>
      <pc:sldChg chg="addSp delSp modSp">
        <pc:chgData name="Peele, Thurman" userId="8fc5523c-8947-4982-9233-b06f54878c6b" providerId="ADAL" clId="{62C8DDA2-6859-40B7-93F7-1BF8489FEDD9}" dt="2020-07-11T02:41:23.769" v="2720" actId="14100"/>
        <pc:sldMkLst>
          <pc:docMk/>
          <pc:sldMk cId="2279179069" sldId="261"/>
        </pc:sldMkLst>
        <pc:spChg chg="mod">
          <ac:chgData name="Peele, Thurman" userId="8fc5523c-8947-4982-9233-b06f54878c6b" providerId="ADAL" clId="{62C8DDA2-6859-40B7-93F7-1BF8489FEDD9}" dt="2020-07-11T02:41:21.905" v="2719" actId="14100"/>
          <ac:spMkLst>
            <pc:docMk/>
            <pc:sldMk cId="2279179069" sldId="261"/>
            <ac:spMk id="2" creationId="{2252AC09-0C3B-483F-BF5D-74E1AF07CAE3}"/>
          </ac:spMkLst>
        </pc:spChg>
        <pc:spChg chg="mod">
          <ac:chgData name="Peele, Thurman" userId="8fc5523c-8947-4982-9233-b06f54878c6b" providerId="ADAL" clId="{62C8DDA2-6859-40B7-93F7-1BF8489FEDD9}" dt="2020-07-11T02:30:51.840" v="2550" actId="14100"/>
          <ac:spMkLst>
            <pc:docMk/>
            <pc:sldMk cId="2279179069" sldId="261"/>
            <ac:spMk id="3" creationId="{155BED0E-C060-4605-8EB4-02D1524C1791}"/>
          </ac:spMkLst>
        </pc:spChg>
        <pc:picChg chg="add mod">
          <ac:chgData name="Peele, Thurman" userId="8fc5523c-8947-4982-9233-b06f54878c6b" providerId="ADAL" clId="{62C8DDA2-6859-40B7-93F7-1BF8489FEDD9}" dt="2020-07-11T02:41:23.769" v="2720" actId="14100"/>
          <ac:picMkLst>
            <pc:docMk/>
            <pc:sldMk cId="2279179069" sldId="261"/>
            <ac:picMk id="4" creationId="{D2B59063-8884-49F5-AAF9-BDF3B48D76D4}"/>
          </ac:picMkLst>
        </pc:picChg>
        <pc:picChg chg="del">
          <ac:chgData name="Peele, Thurman" userId="8fc5523c-8947-4982-9233-b06f54878c6b" providerId="ADAL" clId="{62C8DDA2-6859-40B7-93F7-1BF8489FEDD9}" dt="2020-07-11T02:30:43.671" v="2546" actId="478"/>
          <ac:picMkLst>
            <pc:docMk/>
            <pc:sldMk cId="2279179069" sldId="261"/>
            <ac:picMk id="5" creationId="{0EA16B54-691F-4647-B455-6DD4E3FB0544}"/>
          </ac:picMkLst>
        </pc:picChg>
      </pc:sldChg>
      <pc:sldChg chg="addSp delSp modSp">
        <pc:chgData name="Peele, Thurman" userId="8fc5523c-8947-4982-9233-b06f54878c6b" providerId="ADAL" clId="{62C8DDA2-6859-40B7-93F7-1BF8489FEDD9}" dt="2020-07-11T02:34:01.883" v="2599" actId="20577"/>
        <pc:sldMkLst>
          <pc:docMk/>
          <pc:sldMk cId="66847601" sldId="262"/>
        </pc:sldMkLst>
        <pc:spChg chg="mod">
          <ac:chgData name="Peele, Thurman" userId="8fc5523c-8947-4982-9233-b06f54878c6b" providerId="ADAL" clId="{62C8DDA2-6859-40B7-93F7-1BF8489FEDD9}" dt="2020-07-11T02:32:33.607" v="2561" actId="26606"/>
          <ac:spMkLst>
            <pc:docMk/>
            <pc:sldMk cId="66847601" sldId="262"/>
            <ac:spMk id="2" creationId="{C37096E9-D04E-4155-A2D3-9CF4E20A4F2E}"/>
          </ac:spMkLst>
        </pc:spChg>
        <pc:spChg chg="mod ord">
          <ac:chgData name="Peele, Thurman" userId="8fc5523c-8947-4982-9233-b06f54878c6b" providerId="ADAL" clId="{62C8DDA2-6859-40B7-93F7-1BF8489FEDD9}" dt="2020-07-11T02:34:01.883" v="2599" actId="20577"/>
          <ac:spMkLst>
            <pc:docMk/>
            <pc:sldMk cId="66847601" sldId="262"/>
            <ac:spMk id="3" creationId="{4C3D0328-6082-4F56-A706-29B150579245}"/>
          </ac:spMkLst>
        </pc:spChg>
        <pc:picChg chg="add mod ord">
          <ac:chgData name="Peele, Thurman" userId="8fc5523c-8947-4982-9233-b06f54878c6b" providerId="ADAL" clId="{62C8DDA2-6859-40B7-93F7-1BF8489FEDD9}" dt="2020-07-11T02:33:06.369" v="2575" actId="1076"/>
          <ac:picMkLst>
            <pc:docMk/>
            <pc:sldMk cId="66847601" sldId="262"/>
            <ac:picMk id="4" creationId="{A3E3054D-B75C-4855-BB03-E7E858D0144D}"/>
          </ac:picMkLst>
        </pc:picChg>
        <pc:picChg chg="del">
          <ac:chgData name="Peele, Thurman" userId="8fc5523c-8947-4982-9233-b06f54878c6b" providerId="ADAL" clId="{62C8DDA2-6859-40B7-93F7-1BF8489FEDD9}" dt="2020-07-11T02:31:43.299" v="2551" actId="478"/>
          <ac:picMkLst>
            <pc:docMk/>
            <pc:sldMk cId="66847601" sldId="262"/>
            <ac:picMk id="5" creationId="{FD3DC7E7-045E-4A2C-9FC7-10DFC0249DB8}"/>
          </ac:picMkLst>
        </pc:picChg>
        <pc:picChg chg="del mod ord">
          <ac:chgData name="Peele, Thurman" userId="8fc5523c-8947-4982-9233-b06f54878c6b" providerId="ADAL" clId="{62C8DDA2-6859-40B7-93F7-1BF8489FEDD9}" dt="2020-07-11T02:32:15.198" v="2554" actId="478"/>
          <ac:picMkLst>
            <pc:docMk/>
            <pc:sldMk cId="66847601" sldId="262"/>
            <ac:picMk id="6" creationId="{E37CFDBA-F876-4D97-A030-6ED41AA682DE}"/>
          </ac:picMkLst>
        </pc:picChg>
        <pc:picChg chg="add mod ord">
          <ac:chgData name="Peele, Thurman" userId="8fc5523c-8947-4982-9233-b06f54878c6b" providerId="ADAL" clId="{62C8DDA2-6859-40B7-93F7-1BF8489FEDD9}" dt="2020-07-11T02:33:04.480" v="2574" actId="1076"/>
          <ac:picMkLst>
            <pc:docMk/>
            <pc:sldMk cId="66847601" sldId="262"/>
            <ac:picMk id="7" creationId="{BBFFEEAB-0787-4AD4-A3D2-7732EDBB8BCA}"/>
          </ac:picMkLst>
        </pc:picChg>
      </pc:sldChg>
      <pc:sldChg chg="addSp delSp modSp">
        <pc:chgData name="Peele, Thurman" userId="8fc5523c-8947-4982-9233-b06f54878c6b" providerId="ADAL" clId="{62C8DDA2-6859-40B7-93F7-1BF8489FEDD9}" dt="2020-07-11T02:36:53.745" v="2693" actId="20577"/>
        <pc:sldMkLst>
          <pc:docMk/>
          <pc:sldMk cId="3058890400" sldId="263"/>
        </pc:sldMkLst>
        <pc:spChg chg="mod">
          <ac:chgData name="Peele, Thurman" userId="8fc5523c-8947-4982-9233-b06f54878c6b" providerId="ADAL" clId="{62C8DDA2-6859-40B7-93F7-1BF8489FEDD9}" dt="2020-07-11T02:36:00.741" v="2672" actId="26606"/>
          <ac:spMkLst>
            <pc:docMk/>
            <pc:sldMk cId="3058890400" sldId="263"/>
            <ac:spMk id="2" creationId="{E0F648E9-47C6-4E40-BB08-E03B5EAAC983}"/>
          </ac:spMkLst>
        </pc:spChg>
        <pc:spChg chg="mod ord">
          <ac:chgData name="Peele, Thurman" userId="8fc5523c-8947-4982-9233-b06f54878c6b" providerId="ADAL" clId="{62C8DDA2-6859-40B7-93F7-1BF8489FEDD9}" dt="2020-07-11T02:36:53.745" v="2693" actId="20577"/>
          <ac:spMkLst>
            <pc:docMk/>
            <pc:sldMk cId="3058890400" sldId="263"/>
            <ac:spMk id="3" creationId="{A9CDC42C-2200-4321-B0C3-B27859D943B9}"/>
          </ac:spMkLst>
        </pc:spChg>
        <pc:picChg chg="del">
          <ac:chgData name="Peele, Thurman" userId="8fc5523c-8947-4982-9233-b06f54878c6b" providerId="ADAL" clId="{62C8DDA2-6859-40B7-93F7-1BF8489FEDD9}" dt="2020-07-11T02:35:52.691" v="2668" actId="478"/>
          <ac:picMkLst>
            <pc:docMk/>
            <pc:sldMk cId="3058890400" sldId="263"/>
            <ac:picMk id="4" creationId="{69C40F6D-C00C-431D-AA3D-D34529F12818}"/>
          </ac:picMkLst>
        </pc:picChg>
        <pc:picChg chg="mod ord">
          <ac:chgData name="Peele, Thurman" userId="8fc5523c-8947-4982-9233-b06f54878c6b" providerId="ADAL" clId="{62C8DDA2-6859-40B7-93F7-1BF8489FEDD9}" dt="2020-07-11T02:36:17.770" v="2683" actId="1076"/>
          <ac:picMkLst>
            <pc:docMk/>
            <pc:sldMk cId="3058890400" sldId="263"/>
            <ac:picMk id="5" creationId="{C7648182-9DB1-47EF-8D9C-00BB56011A64}"/>
          </ac:picMkLst>
        </pc:picChg>
        <pc:picChg chg="add mod">
          <ac:chgData name="Peele, Thurman" userId="8fc5523c-8947-4982-9233-b06f54878c6b" providerId="ADAL" clId="{62C8DDA2-6859-40B7-93F7-1BF8489FEDD9}" dt="2020-07-11T02:36:11.093" v="2679" actId="14100"/>
          <ac:picMkLst>
            <pc:docMk/>
            <pc:sldMk cId="3058890400" sldId="263"/>
            <ac:picMk id="6" creationId="{76705893-A53C-40CD-A307-875535F6B27B}"/>
          </ac:picMkLst>
        </pc:picChg>
      </pc:sldChg>
      <pc:sldChg chg="addSp delSp modSp">
        <pc:chgData name="Peele, Thurman" userId="8fc5523c-8947-4982-9233-b06f54878c6b" providerId="ADAL" clId="{62C8DDA2-6859-40B7-93F7-1BF8489FEDD9}" dt="2020-07-11T02:41:14.840" v="2716" actId="14100"/>
        <pc:sldMkLst>
          <pc:docMk/>
          <pc:sldMk cId="2725112198" sldId="264"/>
        </pc:sldMkLst>
        <pc:spChg chg="mod">
          <ac:chgData name="Peele, Thurman" userId="8fc5523c-8947-4982-9233-b06f54878c6b" providerId="ADAL" clId="{62C8DDA2-6859-40B7-93F7-1BF8489FEDD9}" dt="2020-07-11T02:41:14.840" v="2716" actId="14100"/>
          <ac:spMkLst>
            <pc:docMk/>
            <pc:sldMk cId="2725112198" sldId="264"/>
            <ac:spMk id="2" creationId="{E1C141B7-CAF9-4836-A623-7E03E0AA7CEC}"/>
          </ac:spMkLst>
        </pc:spChg>
        <pc:spChg chg="mod">
          <ac:chgData name="Peele, Thurman" userId="8fc5523c-8947-4982-9233-b06f54878c6b" providerId="ADAL" clId="{62C8DDA2-6859-40B7-93F7-1BF8489FEDD9}" dt="2020-07-11T02:39:43.098" v="2706" actId="26606"/>
          <ac:spMkLst>
            <pc:docMk/>
            <pc:sldMk cId="2725112198" sldId="264"/>
            <ac:spMk id="3" creationId="{6E06A9DD-C985-4DEE-867D-2FB578C86135}"/>
          </ac:spMkLst>
        </pc:spChg>
        <pc:picChg chg="del">
          <ac:chgData name="Peele, Thurman" userId="8fc5523c-8947-4982-9233-b06f54878c6b" providerId="ADAL" clId="{62C8DDA2-6859-40B7-93F7-1BF8489FEDD9}" dt="2020-07-11T02:37:48.825" v="2694" actId="478"/>
          <ac:picMkLst>
            <pc:docMk/>
            <pc:sldMk cId="2725112198" sldId="264"/>
            <ac:picMk id="4" creationId="{B45CC8DF-D300-4B3F-B2E9-F18282EDFB27}"/>
          </ac:picMkLst>
        </pc:picChg>
        <pc:picChg chg="del">
          <ac:chgData name="Peele, Thurman" userId="8fc5523c-8947-4982-9233-b06f54878c6b" providerId="ADAL" clId="{62C8DDA2-6859-40B7-93F7-1BF8489FEDD9}" dt="2020-07-11T02:37:50.707" v="2695" actId="478"/>
          <ac:picMkLst>
            <pc:docMk/>
            <pc:sldMk cId="2725112198" sldId="264"/>
            <ac:picMk id="5" creationId="{4FA5C07B-C2E6-4D0D-9DA2-05060E456B5B}"/>
          </ac:picMkLst>
        </pc:picChg>
        <pc:picChg chg="add del mod">
          <ac:chgData name="Peele, Thurman" userId="8fc5523c-8947-4982-9233-b06f54878c6b" providerId="ADAL" clId="{62C8DDA2-6859-40B7-93F7-1BF8489FEDD9}" dt="2020-07-11T02:38:11.726" v="2700" actId="478"/>
          <ac:picMkLst>
            <pc:docMk/>
            <pc:sldMk cId="2725112198" sldId="264"/>
            <ac:picMk id="6" creationId="{19AA91AD-5212-4969-BD08-8EB6DB3761A2}"/>
          </ac:picMkLst>
        </pc:picChg>
        <pc:picChg chg="add mod ord">
          <ac:chgData name="Peele, Thurman" userId="8fc5523c-8947-4982-9233-b06f54878c6b" providerId="ADAL" clId="{62C8DDA2-6859-40B7-93F7-1BF8489FEDD9}" dt="2020-07-11T02:41:11.447" v="2715" actId="1076"/>
          <ac:picMkLst>
            <pc:docMk/>
            <pc:sldMk cId="2725112198" sldId="264"/>
            <ac:picMk id="7" creationId="{22BD5BFB-8DCC-4FC0-B8F8-E376A6D449F3}"/>
          </ac:picMkLst>
        </pc:picChg>
      </pc:sldChg>
      <pc:sldChg chg="addSp delSp modSp">
        <pc:chgData name="Peele, Thurman" userId="8fc5523c-8947-4982-9233-b06f54878c6b" providerId="ADAL" clId="{62C8DDA2-6859-40B7-93F7-1BF8489FEDD9}" dt="2020-07-11T02:42:06.658" v="2731" actId="20577"/>
        <pc:sldMkLst>
          <pc:docMk/>
          <pc:sldMk cId="318239322" sldId="265"/>
        </pc:sldMkLst>
        <pc:spChg chg="mod">
          <ac:chgData name="Peele, Thurman" userId="8fc5523c-8947-4982-9233-b06f54878c6b" providerId="ADAL" clId="{62C8DDA2-6859-40B7-93F7-1BF8489FEDD9}" dt="2020-07-11T02:41:03.365" v="2713" actId="14100"/>
          <ac:spMkLst>
            <pc:docMk/>
            <pc:sldMk cId="318239322" sldId="265"/>
            <ac:spMk id="2" creationId="{88B1B946-271A-4180-8EBA-CC9F6D884BB8}"/>
          </ac:spMkLst>
        </pc:spChg>
        <pc:spChg chg="mod">
          <ac:chgData name="Peele, Thurman" userId="8fc5523c-8947-4982-9233-b06f54878c6b" providerId="ADAL" clId="{62C8DDA2-6859-40B7-93F7-1BF8489FEDD9}" dt="2020-07-11T02:42:06.658" v="2731" actId="20577"/>
          <ac:spMkLst>
            <pc:docMk/>
            <pc:sldMk cId="318239322" sldId="265"/>
            <ac:spMk id="3" creationId="{E6D99C74-CA21-46A5-994A-C5AB34C40E1D}"/>
          </ac:spMkLst>
        </pc:spChg>
        <pc:picChg chg="del">
          <ac:chgData name="Peele, Thurman" userId="8fc5523c-8947-4982-9233-b06f54878c6b" providerId="ADAL" clId="{62C8DDA2-6859-40B7-93F7-1BF8489FEDD9}" dt="2020-07-11T02:40:54.714" v="2708" actId="478"/>
          <ac:picMkLst>
            <pc:docMk/>
            <pc:sldMk cId="318239322" sldId="265"/>
            <ac:picMk id="4" creationId="{EC879200-20EF-4250-AB2C-75E5A29A95EC}"/>
          </ac:picMkLst>
        </pc:picChg>
        <pc:picChg chg="add mod">
          <ac:chgData name="Peele, Thurman" userId="8fc5523c-8947-4982-9233-b06f54878c6b" providerId="ADAL" clId="{62C8DDA2-6859-40B7-93F7-1BF8489FEDD9}" dt="2020-07-11T02:40:59.189" v="2711" actId="1076"/>
          <ac:picMkLst>
            <pc:docMk/>
            <pc:sldMk cId="318239322" sldId="265"/>
            <ac:picMk id="5" creationId="{5EE9C425-0979-4656-A63F-FF6C0D5FCFF5}"/>
          </ac:picMkLst>
        </pc:picChg>
      </pc:sldChg>
      <pc:sldChg chg="addSp modSp mod setBg">
        <pc:chgData name="Peele, Thurman" userId="8fc5523c-8947-4982-9233-b06f54878c6b" providerId="ADAL" clId="{62C8DDA2-6859-40B7-93F7-1BF8489FEDD9}" dt="2020-07-13T02:35:19.605" v="2836" actId="26606"/>
        <pc:sldMkLst>
          <pc:docMk/>
          <pc:sldMk cId="2958808907" sldId="266"/>
        </pc:sldMkLst>
        <pc:spChg chg="mod">
          <ac:chgData name="Peele, Thurman" userId="8fc5523c-8947-4982-9233-b06f54878c6b" providerId="ADAL" clId="{62C8DDA2-6859-40B7-93F7-1BF8489FEDD9}" dt="2020-07-13T02:35:19.605" v="2836" actId="26606"/>
          <ac:spMkLst>
            <pc:docMk/>
            <pc:sldMk cId="2958808907" sldId="266"/>
            <ac:spMk id="2" creationId="{A6B50FAB-B7E4-4378-9478-1006814EB9C1}"/>
          </ac:spMkLst>
        </pc:spChg>
        <pc:spChg chg="mod">
          <ac:chgData name="Peele, Thurman" userId="8fc5523c-8947-4982-9233-b06f54878c6b" providerId="ADAL" clId="{62C8DDA2-6859-40B7-93F7-1BF8489FEDD9}" dt="2020-07-13T02:35:19.605" v="2836" actId="26606"/>
          <ac:spMkLst>
            <pc:docMk/>
            <pc:sldMk cId="2958808907" sldId="266"/>
            <ac:spMk id="3" creationId="{F538B12E-D787-497C-A4CF-19432B5A5F8D}"/>
          </ac:spMkLst>
        </pc:spChg>
        <pc:spChg chg="add">
          <ac:chgData name="Peele, Thurman" userId="8fc5523c-8947-4982-9233-b06f54878c6b" providerId="ADAL" clId="{62C8DDA2-6859-40B7-93F7-1BF8489FEDD9}" dt="2020-07-13T02:35:19.605" v="2836" actId="26606"/>
          <ac:spMkLst>
            <pc:docMk/>
            <pc:sldMk cId="2958808907" sldId="266"/>
            <ac:spMk id="8" creationId="{5690F3EE-0CD1-4520-B020-4E1DF3141C74}"/>
          </ac:spMkLst>
        </pc:spChg>
        <pc:spChg chg="add">
          <ac:chgData name="Peele, Thurman" userId="8fc5523c-8947-4982-9233-b06f54878c6b" providerId="ADAL" clId="{62C8DDA2-6859-40B7-93F7-1BF8489FEDD9}" dt="2020-07-13T02:35:19.605" v="2836" actId="26606"/>
          <ac:spMkLst>
            <pc:docMk/>
            <pc:sldMk cId="2958808907" sldId="266"/>
            <ac:spMk id="10" creationId="{9EFDE1E9-7FE0-45CA-9DE2-237F77319A9F}"/>
          </ac:spMkLst>
        </pc:spChg>
      </pc:sldChg>
      <pc:sldChg chg="addSp delSp modSp">
        <pc:chgData name="Peele, Thurman" userId="8fc5523c-8947-4982-9233-b06f54878c6b" providerId="ADAL" clId="{62C8DDA2-6859-40B7-93F7-1BF8489FEDD9}" dt="2020-07-11T02:45:29.019" v="2774" actId="1076"/>
        <pc:sldMkLst>
          <pc:docMk/>
          <pc:sldMk cId="1085951428" sldId="267"/>
        </pc:sldMkLst>
        <pc:spChg chg="mod">
          <ac:chgData name="Peele, Thurman" userId="8fc5523c-8947-4982-9233-b06f54878c6b" providerId="ADAL" clId="{62C8DDA2-6859-40B7-93F7-1BF8489FEDD9}" dt="2020-07-11T02:44:45.624" v="2753" actId="26606"/>
          <ac:spMkLst>
            <pc:docMk/>
            <pc:sldMk cId="1085951428" sldId="267"/>
            <ac:spMk id="2" creationId="{F563B258-0B5A-4936-B81C-E1FE5F1B2BC7}"/>
          </ac:spMkLst>
        </pc:spChg>
        <pc:spChg chg="mod ord">
          <ac:chgData name="Peele, Thurman" userId="8fc5523c-8947-4982-9233-b06f54878c6b" providerId="ADAL" clId="{62C8DDA2-6859-40B7-93F7-1BF8489FEDD9}" dt="2020-07-11T02:45:22.186" v="2770" actId="14100"/>
          <ac:spMkLst>
            <pc:docMk/>
            <pc:sldMk cId="1085951428" sldId="267"/>
            <ac:spMk id="3" creationId="{0AA46428-3930-43EB-9A35-6FED4E918383}"/>
          </ac:spMkLst>
        </pc:spChg>
        <pc:spChg chg="del">
          <ac:chgData name="Peele, Thurman" userId="8fc5523c-8947-4982-9233-b06f54878c6b" providerId="ADAL" clId="{62C8DDA2-6859-40B7-93F7-1BF8489FEDD9}" dt="2020-07-11T02:43:54.919" v="2748" actId="26606"/>
          <ac:spMkLst>
            <pc:docMk/>
            <pc:sldMk cId="1085951428" sldId="267"/>
            <ac:spMk id="60" creationId="{270875A5-96F9-4EB9-A2D5-51557F526D61}"/>
          </ac:spMkLst>
        </pc:spChg>
        <pc:picChg chg="del">
          <ac:chgData name="Peele, Thurman" userId="8fc5523c-8947-4982-9233-b06f54878c6b" providerId="ADAL" clId="{62C8DDA2-6859-40B7-93F7-1BF8489FEDD9}" dt="2020-07-11T02:43:27.871" v="2744" actId="478"/>
          <ac:picMkLst>
            <pc:docMk/>
            <pc:sldMk cId="1085951428" sldId="267"/>
            <ac:picMk id="4" creationId="{AB6C19EA-D9E3-468E-867B-A9B8F2DFB264}"/>
          </ac:picMkLst>
        </pc:picChg>
        <pc:picChg chg="del">
          <ac:chgData name="Peele, Thurman" userId="8fc5523c-8947-4982-9233-b06f54878c6b" providerId="ADAL" clId="{62C8DDA2-6859-40B7-93F7-1BF8489FEDD9}" dt="2020-07-11T02:43:29.598" v="2745" actId="478"/>
          <ac:picMkLst>
            <pc:docMk/>
            <pc:sldMk cId="1085951428" sldId="267"/>
            <ac:picMk id="5" creationId="{14AAC7FA-943F-4CF2-8913-165523E1AA6A}"/>
          </ac:picMkLst>
        </pc:picChg>
        <pc:picChg chg="add mod ord">
          <ac:chgData name="Peele, Thurman" userId="8fc5523c-8947-4982-9233-b06f54878c6b" providerId="ADAL" clId="{62C8DDA2-6859-40B7-93F7-1BF8489FEDD9}" dt="2020-07-11T02:45:27.666" v="2773" actId="14100"/>
          <ac:picMkLst>
            <pc:docMk/>
            <pc:sldMk cId="1085951428" sldId="267"/>
            <ac:picMk id="6" creationId="{1F701A9D-DFA2-4E7E-BDCF-3CFAD5634A91}"/>
          </ac:picMkLst>
        </pc:picChg>
        <pc:picChg chg="del">
          <ac:chgData name="Peele, Thurman" userId="8fc5523c-8947-4982-9233-b06f54878c6b" providerId="ADAL" clId="{62C8DDA2-6859-40B7-93F7-1BF8489FEDD9}" dt="2020-07-11T02:43:31.336" v="2746" actId="478"/>
          <ac:picMkLst>
            <pc:docMk/>
            <pc:sldMk cId="1085951428" sldId="267"/>
            <ac:picMk id="7" creationId="{3BF077C1-9829-4D33-AED9-6B5472BCB870}"/>
          </ac:picMkLst>
        </pc:picChg>
        <pc:picChg chg="add mod ord">
          <ac:chgData name="Peele, Thurman" userId="8fc5523c-8947-4982-9233-b06f54878c6b" providerId="ADAL" clId="{62C8DDA2-6859-40B7-93F7-1BF8489FEDD9}" dt="2020-07-11T02:45:29.019" v="2774" actId="1076"/>
          <ac:picMkLst>
            <pc:docMk/>
            <pc:sldMk cId="1085951428" sldId="267"/>
            <ac:picMk id="8" creationId="{CB651B53-A1A9-47E3-9586-CF47E5B1A96D}"/>
          </ac:picMkLst>
        </pc:picChg>
      </pc:sldChg>
      <pc:sldChg chg="addSp delSp modSp">
        <pc:chgData name="Peele, Thurman" userId="8fc5523c-8947-4982-9233-b06f54878c6b" providerId="ADAL" clId="{62C8DDA2-6859-40B7-93F7-1BF8489FEDD9}" dt="2020-07-11T02:19:36.191" v="2339" actId="20577"/>
        <pc:sldMkLst>
          <pc:docMk/>
          <pc:sldMk cId="2749153194" sldId="268"/>
        </pc:sldMkLst>
        <pc:spChg chg="mod">
          <ac:chgData name="Peele, Thurman" userId="8fc5523c-8947-4982-9233-b06f54878c6b" providerId="ADAL" clId="{62C8DDA2-6859-40B7-93F7-1BF8489FEDD9}" dt="2020-07-11T02:14:22.751" v="2060" actId="26606"/>
          <ac:spMkLst>
            <pc:docMk/>
            <pc:sldMk cId="2749153194" sldId="268"/>
            <ac:spMk id="2" creationId="{3DB50E14-921C-425A-9AE7-7E622FDACFF7}"/>
          </ac:spMkLst>
        </pc:spChg>
        <pc:spChg chg="mod ord">
          <ac:chgData name="Peele, Thurman" userId="8fc5523c-8947-4982-9233-b06f54878c6b" providerId="ADAL" clId="{62C8DDA2-6859-40B7-93F7-1BF8489FEDD9}" dt="2020-07-11T02:19:36.191" v="2339" actId="20577"/>
          <ac:spMkLst>
            <pc:docMk/>
            <pc:sldMk cId="2749153194" sldId="268"/>
            <ac:spMk id="3" creationId="{BCF3596F-3A7C-46B8-85D2-8F6F60D52E3E}"/>
          </ac:spMkLst>
        </pc:spChg>
        <pc:picChg chg="del">
          <ac:chgData name="Peele, Thurman" userId="8fc5523c-8947-4982-9233-b06f54878c6b" providerId="ADAL" clId="{62C8DDA2-6859-40B7-93F7-1BF8489FEDD9}" dt="2020-07-11T02:12:52.432" v="2038" actId="478"/>
          <ac:picMkLst>
            <pc:docMk/>
            <pc:sldMk cId="2749153194" sldId="268"/>
            <ac:picMk id="4" creationId="{02DC8166-E779-47B0-B8EB-E55A12356E50}"/>
          </ac:picMkLst>
        </pc:picChg>
        <pc:picChg chg="del">
          <ac:chgData name="Peele, Thurman" userId="8fc5523c-8947-4982-9233-b06f54878c6b" providerId="ADAL" clId="{62C8DDA2-6859-40B7-93F7-1BF8489FEDD9}" dt="2020-07-11T02:13:22.748" v="2050" actId="478"/>
          <ac:picMkLst>
            <pc:docMk/>
            <pc:sldMk cId="2749153194" sldId="268"/>
            <ac:picMk id="5" creationId="{F965E3D4-BEBB-415F-BA54-F17A759A4209}"/>
          </ac:picMkLst>
        </pc:picChg>
        <pc:picChg chg="add del">
          <ac:chgData name="Peele, Thurman" userId="8fc5523c-8947-4982-9233-b06f54878c6b" providerId="ADAL" clId="{62C8DDA2-6859-40B7-93F7-1BF8489FEDD9}" dt="2020-07-11T02:13:04.616" v="2040" actId="478"/>
          <ac:picMkLst>
            <pc:docMk/>
            <pc:sldMk cId="2749153194" sldId="268"/>
            <ac:picMk id="6" creationId="{7468E979-4133-4564-BABB-DCF596BA5B71}"/>
          </ac:picMkLst>
        </pc:picChg>
        <pc:picChg chg="add mod ord">
          <ac:chgData name="Peele, Thurman" userId="8fc5523c-8947-4982-9233-b06f54878c6b" providerId="ADAL" clId="{62C8DDA2-6859-40B7-93F7-1BF8489FEDD9}" dt="2020-07-11T02:14:36.154" v="2067" actId="14100"/>
          <ac:picMkLst>
            <pc:docMk/>
            <pc:sldMk cId="2749153194" sldId="268"/>
            <ac:picMk id="7" creationId="{865BD817-D126-4E99-8E97-FFAB184EB3B0}"/>
          </ac:picMkLst>
        </pc:picChg>
        <pc:picChg chg="add mod ord">
          <ac:chgData name="Peele, Thurman" userId="8fc5523c-8947-4982-9233-b06f54878c6b" providerId="ADAL" clId="{62C8DDA2-6859-40B7-93F7-1BF8489FEDD9}" dt="2020-07-11T02:14:42.773" v="2070" actId="14100"/>
          <ac:picMkLst>
            <pc:docMk/>
            <pc:sldMk cId="2749153194" sldId="268"/>
            <ac:picMk id="8" creationId="{DF4CFA81-DBB8-4F98-A172-1D26DF5132F7}"/>
          </ac:picMkLst>
        </pc:picChg>
      </pc:sldChg>
      <pc:sldChg chg="addSp delSp modSp add mod ord setBg">
        <pc:chgData name="Peele, Thurman" userId="8fc5523c-8947-4982-9233-b06f54878c6b" providerId="ADAL" clId="{62C8DDA2-6859-40B7-93F7-1BF8489FEDD9}" dt="2020-07-13T02:34:41.367" v="2833" actId="26606"/>
        <pc:sldMkLst>
          <pc:docMk/>
          <pc:sldMk cId="650439588" sldId="269"/>
        </pc:sldMkLst>
        <pc:spChg chg="mod">
          <ac:chgData name="Peele, Thurman" userId="8fc5523c-8947-4982-9233-b06f54878c6b" providerId="ADAL" clId="{62C8DDA2-6859-40B7-93F7-1BF8489FEDD9}" dt="2020-07-13T02:34:41.367" v="2833" actId="26606"/>
          <ac:spMkLst>
            <pc:docMk/>
            <pc:sldMk cId="650439588" sldId="269"/>
            <ac:spMk id="2" creationId="{A480DF5B-2EA7-4EF6-8B16-4731EF6C60A4}"/>
          </ac:spMkLst>
        </pc:spChg>
        <pc:spChg chg="add del mod">
          <ac:chgData name="Peele, Thurman" userId="8fc5523c-8947-4982-9233-b06f54878c6b" providerId="ADAL" clId="{62C8DDA2-6859-40B7-93F7-1BF8489FEDD9}" dt="2020-07-13T02:34:41.367" v="2833" actId="26606"/>
          <ac:spMkLst>
            <pc:docMk/>
            <pc:sldMk cId="650439588" sldId="269"/>
            <ac:spMk id="3" creationId="{4AD1A2E9-CF02-4462-B518-7E8598E6D515}"/>
          </ac:spMkLst>
        </pc:spChg>
        <pc:spChg chg="add del">
          <ac:chgData name="Peele, Thurman" userId="8fc5523c-8947-4982-9233-b06f54878c6b" providerId="ADAL" clId="{62C8DDA2-6859-40B7-93F7-1BF8489FEDD9}" dt="2020-07-13T02:34:38.603" v="2830" actId="26606"/>
          <ac:spMkLst>
            <pc:docMk/>
            <pc:sldMk cId="650439588" sldId="269"/>
            <ac:spMk id="8" creationId="{5690F3EE-0CD1-4520-B020-4E1DF3141C74}"/>
          </ac:spMkLst>
        </pc:spChg>
        <pc:spChg chg="add del">
          <ac:chgData name="Peele, Thurman" userId="8fc5523c-8947-4982-9233-b06f54878c6b" providerId="ADAL" clId="{62C8DDA2-6859-40B7-93F7-1BF8489FEDD9}" dt="2020-07-13T02:34:33.076" v="2828" actId="26606"/>
          <ac:spMkLst>
            <pc:docMk/>
            <pc:sldMk cId="650439588" sldId="269"/>
            <ac:spMk id="9" creationId="{D0672142-94D6-400E-B188-309B101D8BEB}"/>
          </ac:spMkLst>
        </pc:spChg>
        <pc:spChg chg="add del">
          <ac:chgData name="Peele, Thurman" userId="8fc5523c-8947-4982-9233-b06f54878c6b" providerId="ADAL" clId="{62C8DDA2-6859-40B7-93F7-1BF8489FEDD9}" dt="2020-07-13T02:34:38.603" v="2830" actId="26606"/>
          <ac:spMkLst>
            <pc:docMk/>
            <pc:sldMk cId="650439588" sldId="269"/>
            <ac:spMk id="10" creationId="{9EFDE1E9-7FE0-45CA-9DE2-237F77319A9F}"/>
          </ac:spMkLst>
        </pc:spChg>
        <pc:spChg chg="add del">
          <ac:chgData name="Peele, Thurman" userId="8fc5523c-8947-4982-9233-b06f54878c6b" providerId="ADAL" clId="{62C8DDA2-6859-40B7-93F7-1BF8489FEDD9}" dt="2020-07-13T02:34:33.076" v="2828" actId="26606"/>
          <ac:spMkLst>
            <pc:docMk/>
            <pc:sldMk cId="650439588" sldId="269"/>
            <ac:spMk id="11" creationId="{C127259A-B804-4AD2-9BC6-66F7BB218575}"/>
          </ac:spMkLst>
        </pc:spChg>
        <pc:spChg chg="add del">
          <ac:chgData name="Peele, Thurman" userId="8fc5523c-8947-4982-9233-b06f54878c6b" providerId="ADAL" clId="{62C8DDA2-6859-40B7-93F7-1BF8489FEDD9}" dt="2020-07-13T02:34:38.603" v="2830" actId="26606"/>
          <ac:spMkLst>
            <pc:docMk/>
            <pc:sldMk cId="650439588" sldId="269"/>
            <ac:spMk id="15" creationId="{4AD1A2E9-CF02-4462-B518-7E8598E6D515}"/>
          </ac:spMkLst>
        </pc:spChg>
        <pc:spChg chg="add del">
          <ac:chgData name="Peele, Thurman" userId="8fc5523c-8947-4982-9233-b06f54878c6b" providerId="ADAL" clId="{62C8DDA2-6859-40B7-93F7-1BF8489FEDD9}" dt="2020-07-13T02:34:41.250" v="2832" actId="26606"/>
          <ac:spMkLst>
            <pc:docMk/>
            <pc:sldMk cId="650439588" sldId="269"/>
            <ac:spMk id="17" creationId="{375136A9-49F9-4DA0-A741-F065B0FA091D}"/>
          </ac:spMkLst>
        </pc:spChg>
        <pc:spChg chg="add del">
          <ac:chgData name="Peele, Thurman" userId="8fc5523c-8947-4982-9233-b06f54878c6b" providerId="ADAL" clId="{62C8DDA2-6859-40B7-93F7-1BF8489FEDD9}" dt="2020-07-13T02:34:41.250" v="2832" actId="26606"/>
          <ac:spMkLst>
            <pc:docMk/>
            <pc:sldMk cId="650439588" sldId="269"/>
            <ac:spMk id="18" creationId="{B912F6C7-0423-4B6F-AECE-710C848918FD}"/>
          </ac:spMkLst>
        </pc:spChg>
        <pc:spChg chg="add del">
          <ac:chgData name="Peele, Thurman" userId="8fc5523c-8947-4982-9233-b06f54878c6b" providerId="ADAL" clId="{62C8DDA2-6859-40B7-93F7-1BF8489FEDD9}" dt="2020-07-13T02:34:41.250" v="2832" actId="26606"/>
          <ac:spMkLst>
            <pc:docMk/>
            <pc:sldMk cId="650439588" sldId="269"/>
            <ac:spMk id="19" creationId="{4AD1A2E9-CF02-4462-B518-7E8598E6D515}"/>
          </ac:spMkLst>
        </pc:spChg>
        <pc:spChg chg="add">
          <ac:chgData name="Peele, Thurman" userId="8fc5523c-8947-4982-9233-b06f54878c6b" providerId="ADAL" clId="{62C8DDA2-6859-40B7-93F7-1BF8489FEDD9}" dt="2020-07-13T02:34:41.367" v="2833" actId="26606"/>
          <ac:spMkLst>
            <pc:docMk/>
            <pc:sldMk cId="650439588" sldId="269"/>
            <ac:spMk id="21" creationId="{5690F3EE-0CD1-4520-B020-4E1DF3141C74}"/>
          </ac:spMkLst>
        </pc:spChg>
        <pc:spChg chg="add">
          <ac:chgData name="Peele, Thurman" userId="8fc5523c-8947-4982-9233-b06f54878c6b" providerId="ADAL" clId="{62C8DDA2-6859-40B7-93F7-1BF8489FEDD9}" dt="2020-07-13T02:34:41.367" v="2833" actId="26606"/>
          <ac:spMkLst>
            <pc:docMk/>
            <pc:sldMk cId="650439588" sldId="269"/>
            <ac:spMk id="22" creationId="{9EFDE1E9-7FE0-45CA-9DE2-237F77319A9F}"/>
          </ac:spMkLst>
        </pc:spChg>
        <pc:spChg chg="add">
          <ac:chgData name="Peele, Thurman" userId="8fc5523c-8947-4982-9233-b06f54878c6b" providerId="ADAL" clId="{62C8DDA2-6859-40B7-93F7-1BF8489FEDD9}" dt="2020-07-13T02:34:41.367" v="2833" actId="26606"/>
          <ac:spMkLst>
            <pc:docMk/>
            <pc:sldMk cId="650439588" sldId="269"/>
            <ac:spMk id="23" creationId="{4AD1A2E9-CF02-4462-B518-7E8598E6D515}"/>
          </ac:spMkLst>
        </pc:spChg>
        <pc:graphicFrameChg chg="add del">
          <ac:chgData name="Peele, Thurman" userId="8fc5523c-8947-4982-9233-b06f54878c6b" providerId="ADAL" clId="{62C8DDA2-6859-40B7-93F7-1BF8489FEDD9}" dt="2020-07-13T02:34:33.076" v="2828" actId="26606"/>
          <ac:graphicFrameMkLst>
            <pc:docMk/>
            <pc:sldMk cId="650439588" sldId="269"/>
            <ac:graphicFrameMk id="5" creationId="{2046C8B0-7154-4370-B2CA-68CC40B4F30B}"/>
          </ac:graphicFrameMkLst>
        </pc:graphicFrameChg>
        <pc:cxnChg chg="add del">
          <ac:chgData name="Peele, Thurman" userId="8fc5523c-8947-4982-9233-b06f54878c6b" providerId="ADAL" clId="{62C8DDA2-6859-40B7-93F7-1BF8489FEDD9}" dt="2020-07-13T02:34:41.250" v="2832" actId="26606"/>
          <ac:cxnSpMkLst>
            <pc:docMk/>
            <pc:sldMk cId="650439588" sldId="269"/>
            <ac:cxnSpMk id="12" creationId="{A7208205-03EE-4EC8-9C34-59270C1880D8}"/>
          </ac:cxnSpMkLst>
        </pc:cxnChg>
        <pc:cxnChg chg="add del">
          <ac:chgData name="Peele, Thurman" userId="8fc5523c-8947-4982-9233-b06f54878c6b" providerId="ADAL" clId="{62C8DDA2-6859-40B7-93F7-1BF8489FEDD9}" dt="2020-07-13T02:34:33.076" v="2828" actId="26606"/>
          <ac:cxnSpMkLst>
            <pc:docMk/>
            <pc:sldMk cId="650439588" sldId="269"/>
            <ac:cxnSpMk id="13" creationId="{39B4E8A7-8505-4752-9B81-C739116CE02E}"/>
          </ac:cxnSpMkLst>
        </pc:cxnChg>
      </pc:sldChg>
      <pc:sldChg chg="modSp add ord">
        <pc:chgData name="Peele, Thurman" userId="8fc5523c-8947-4982-9233-b06f54878c6b" providerId="ADAL" clId="{62C8DDA2-6859-40B7-93F7-1BF8489FEDD9}" dt="2020-07-11T01:52:42.657" v="1110" actId="20577"/>
        <pc:sldMkLst>
          <pc:docMk/>
          <pc:sldMk cId="1720191424" sldId="270"/>
        </pc:sldMkLst>
        <pc:spChg chg="mod">
          <ac:chgData name="Peele, Thurman" userId="8fc5523c-8947-4982-9233-b06f54878c6b" providerId="ADAL" clId="{62C8DDA2-6859-40B7-93F7-1BF8489FEDD9}" dt="2020-07-11T01:52:22.439" v="1106" actId="14100"/>
          <ac:spMkLst>
            <pc:docMk/>
            <pc:sldMk cId="1720191424" sldId="270"/>
            <ac:spMk id="2" creationId="{36CF2122-AC20-4CDB-98C4-44CCAEF64552}"/>
          </ac:spMkLst>
        </pc:spChg>
        <pc:spChg chg="mod">
          <ac:chgData name="Peele, Thurman" userId="8fc5523c-8947-4982-9233-b06f54878c6b" providerId="ADAL" clId="{62C8DDA2-6859-40B7-93F7-1BF8489FEDD9}" dt="2020-07-11T01:52:42.657" v="1110" actId="20577"/>
          <ac:spMkLst>
            <pc:docMk/>
            <pc:sldMk cId="1720191424" sldId="270"/>
            <ac:spMk id="3" creationId="{DE134C21-D14E-4050-86E5-2134796B9450}"/>
          </ac:spMkLst>
        </pc:spChg>
      </pc:sldChg>
      <pc:sldChg chg="addSp delSp modSp add mod setBg">
        <pc:chgData name="Peele, Thurman" userId="8fc5523c-8947-4982-9233-b06f54878c6b" providerId="ADAL" clId="{62C8DDA2-6859-40B7-93F7-1BF8489FEDD9}" dt="2020-07-11T02:47:02.563" v="2800" actId="20577"/>
        <pc:sldMkLst>
          <pc:docMk/>
          <pc:sldMk cId="64121814" sldId="271"/>
        </pc:sldMkLst>
        <pc:spChg chg="mod">
          <ac:chgData name="Peele, Thurman" userId="8fc5523c-8947-4982-9233-b06f54878c6b" providerId="ADAL" clId="{62C8DDA2-6859-40B7-93F7-1BF8489FEDD9}" dt="2020-07-11T02:45:49.063" v="2780" actId="26606"/>
          <ac:spMkLst>
            <pc:docMk/>
            <pc:sldMk cId="64121814" sldId="271"/>
            <ac:spMk id="2" creationId="{CE26EEAB-70DB-4D84-9555-1199358AADF7}"/>
          </ac:spMkLst>
        </pc:spChg>
        <pc:spChg chg="mod">
          <ac:chgData name="Peele, Thurman" userId="8fc5523c-8947-4982-9233-b06f54878c6b" providerId="ADAL" clId="{62C8DDA2-6859-40B7-93F7-1BF8489FEDD9}" dt="2020-07-11T02:47:02.563" v="2800" actId="20577"/>
          <ac:spMkLst>
            <pc:docMk/>
            <pc:sldMk cId="64121814" sldId="271"/>
            <ac:spMk id="3" creationId="{0FA89011-3EB6-4153-BD61-33222EEF215D}"/>
          </ac:spMkLst>
        </pc:spChg>
        <pc:spChg chg="add del">
          <ac:chgData name="Peele, Thurman" userId="8fc5523c-8947-4982-9233-b06f54878c6b" providerId="ADAL" clId="{62C8DDA2-6859-40B7-93F7-1BF8489FEDD9}" dt="2020-07-11T02:45:47.206" v="2777" actId="26606"/>
          <ac:spMkLst>
            <pc:docMk/>
            <pc:sldMk cId="64121814" sldId="271"/>
            <ac:spMk id="8" creationId="{8D62164E-4528-40DB-BC26-D6DDE216A059}"/>
          </ac:spMkLst>
        </pc:spChg>
        <pc:spChg chg="add del">
          <ac:chgData name="Peele, Thurman" userId="8fc5523c-8947-4982-9233-b06f54878c6b" providerId="ADAL" clId="{62C8DDA2-6859-40B7-93F7-1BF8489FEDD9}" dt="2020-07-11T02:45:47.206" v="2777" actId="26606"/>
          <ac:spMkLst>
            <pc:docMk/>
            <pc:sldMk cId="64121814" sldId="271"/>
            <ac:spMk id="10" creationId="{F30007FA-C6A2-43A0-8045-7016AEF81713}"/>
          </ac:spMkLst>
        </pc:spChg>
        <pc:spChg chg="add del">
          <ac:chgData name="Peele, Thurman" userId="8fc5523c-8947-4982-9233-b06f54878c6b" providerId="ADAL" clId="{62C8DDA2-6859-40B7-93F7-1BF8489FEDD9}" dt="2020-07-11T02:45:48.993" v="2779" actId="26606"/>
          <ac:spMkLst>
            <pc:docMk/>
            <pc:sldMk cId="64121814" sldId="271"/>
            <ac:spMk id="12" creationId="{BCA2EB72-13DC-4DC6-B461-3B036C55B925}"/>
          </ac:spMkLst>
        </pc:spChg>
        <pc:spChg chg="add">
          <ac:chgData name="Peele, Thurman" userId="8fc5523c-8947-4982-9233-b06f54878c6b" providerId="ADAL" clId="{62C8DDA2-6859-40B7-93F7-1BF8489FEDD9}" dt="2020-07-11T02:45:49.063" v="2780" actId="26606"/>
          <ac:spMkLst>
            <pc:docMk/>
            <pc:sldMk cId="64121814" sldId="271"/>
            <ac:spMk id="15" creationId="{5690F3EE-0CD1-4520-B020-4E1DF3141C74}"/>
          </ac:spMkLst>
        </pc:spChg>
        <pc:spChg chg="add">
          <ac:chgData name="Peele, Thurman" userId="8fc5523c-8947-4982-9233-b06f54878c6b" providerId="ADAL" clId="{62C8DDA2-6859-40B7-93F7-1BF8489FEDD9}" dt="2020-07-11T02:45:49.063" v="2780" actId="26606"/>
          <ac:spMkLst>
            <pc:docMk/>
            <pc:sldMk cId="64121814" sldId="271"/>
            <ac:spMk id="16" creationId="{9EFDE1E9-7FE0-45CA-9DE2-237F77319A9F}"/>
          </ac:spMkLst>
        </pc:spChg>
        <pc:cxnChg chg="add del">
          <ac:chgData name="Peele, Thurman" userId="8fc5523c-8947-4982-9233-b06f54878c6b" providerId="ADAL" clId="{62C8DDA2-6859-40B7-93F7-1BF8489FEDD9}" dt="2020-07-11T02:45:48.993" v="2779" actId="26606"/>
          <ac:cxnSpMkLst>
            <pc:docMk/>
            <pc:sldMk cId="64121814" sldId="271"/>
            <ac:cxnSpMk id="13" creationId="{C8F75BF3-096E-451E-A222-96A7F0946814}"/>
          </ac:cxnSpMkLst>
        </pc:cxnChg>
      </pc:sldChg>
      <pc:sldChg chg="addSp modSp add mod ord setBg">
        <pc:chgData name="Peele, Thurman" userId="8fc5523c-8947-4982-9233-b06f54878c6b" providerId="ADAL" clId="{62C8DDA2-6859-40B7-93F7-1BF8489FEDD9}" dt="2020-07-13T02:34:55.672" v="2834" actId="26606"/>
        <pc:sldMkLst>
          <pc:docMk/>
          <pc:sldMk cId="1031880841" sldId="272"/>
        </pc:sldMkLst>
        <pc:spChg chg="mod">
          <ac:chgData name="Peele, Thurman" userId="8fc5523c-8947-4982-9233-b06f54878c6b" providerId="ADAL" clId="{62C8DDA2-6859-40B7-93F7-1BF8489FEDD9}" dt="2020-07-13T02:34:55.672" v="2834" actId="26606"/>
          <ac:spMkLst>
            <pc:docMk/>
            <pc:sldMk cId="1031880841" sldId="272"/>
            <ac:spMk id="2" creationId="{430419F7-4E3C-441E-849B-FAE83EEDDF41}"/>
          </ac:spMkLst>
        </pc:spChg>
        <pc:spChg chg="mod">
          <ac:chgData name="Peele, Thurman" userId="8fc5523c-8947-4982-9233-b06f54878c6b" providerId="ADAL" clId="{62C8DDA2-6859-40B7-93F7-1BF8489FEDD9}" dt="2020-07-13T02:34:55.672" v="2834" actId="26606"/>
          <ac:spMkLst>
            <pc:docMk/>
            <pc:sldMk cId="1031880841" sldId="272"/>
            <ac:spMk id="3" creationId="{7A6A4134-5EDB-4C1C-967D-C2E08ED7DD49}"/>
          </ac:spMkLst>
        </pc:spChg>
        <pc:spChg chg="add">
          <ac:chgData name="Peele, Thurman" userId="8fc5523c-8947-4982-9233-b06f54878c6b" providerId="ADAL" clId="{62C8DDA2-6859-40B7-93F7-1BF8489FEDD9}" dt="2020-07-13T02:34:55.672" v="2834" actId="26606"/>
          <ac:spMkLst>
            <pc:docMk/>
            <pc:sldMk cId="1031880841" sldId="272"/>
            <ac:spMk id="8" creationId="{5690F3EE-0CD1-4520-B020-4E1DF3141C74}"/>
          </ac:spMkLst>
        </pc:spChg>
        <pc:spChg chg="add">
          <ac:chgData name="Peele, Thurman" userId="8fc5523c-8947-4982-9233-b06f54878c6b" providerId="ADAL" clId="{62C8DDA2-6859-40B7-93F7-1BF8489FEDD9}" dt="2020-07-13T02:34:55.672" v="2834" actId="26606"/>
          <ac:spMkLst>
            <pc:docMk/>
            <pc:sldMk cId="1031880841" sldId="272"/>
            <ac:spMk id="10" creationId="{9EFDE1E9-7FE0-45CA-9DE2-237F77319A9F}"/>
          </ac:spMkLst>
        </pc:spChg>
      </pc:sldChg>
      <pc:sldChg chg="addSp delSp modSp add mod setBg">
        <pc:chgData name="Peele, Thurman" userId="8fc5523c-8947-4982-9233-b06f54878c6b" providerId="ADAL" clId="{62C8DDA2-6859-40B7-93F7-1BF8489FEDD9}" dt="2020-07-13T02:35:12.345" v="2835" actId="26606"/>
        <pc:sldMkLst>
          <pc:docMk/>
          <pc:sldMk cId="1778073796" sldId="273"/>
        </pc:sldMkLst>
        <pc:spChg chg="mod">
          <ac:chgData name="Peele, Thurman" userId="8fc5523c-8947-4982-9233-b06f54878c6b" providerId="ADAL" clId="{62C8DDA2-6859-40B7-93F7-1BF8489FEDD9}" dt="2020-07-13T02:35:12.345" v="2835" actId="26606"/>
          <ac:spMkLst>
            <pc:docMk/>
            <pc:sldMk cId="1778073796" sldId="273"/>
            <ac:spMk id="2" creationId="{2082EA53-979A-4DAA-AEED-E5203931EE0F}"/>
          </ac:spMkLst>
        </pc:spChg>
        <pc:spChg chg="del mod ord">
          <ac:chgData name="Peele, Thurman" userId="8fc5523c-8947-4982-9233-b06f54878c6b" providerId="ADAL" clId="{62C8DDA2-6859-40B7-93F7-1BF8489FEDD9}" dt="2020-07-11T02:08:25.808" v="1978" actId="478"/>
          <ac:spMkLst>
            <pc:docMk/>
            <pc:sldMk cId="1778073796" sldId="273"/>
            <ac:spMk id="3" creationId="{7C5B3AF9-E9BA-462B-910F-99444A918461}"/>
          </ac:spMkLst>
        </pc:spChg>
        <pc:spChg chg="add del">
          <ac:chgData name="Peele, Thurman" userId="8fc5523c-8947-4982-9233-b06f54878c6b" providerId="ADAL" clId="{62C8DDA2-6859-40B7-93F7-1BF8489FEDD9}" dt="2020-07-11T02:07:09.278" v="1968" actId="26606"/>
          <ac:spMkLst>
            <pc:docMk/>
            <pc:sldMk cId="1778073796" sldId="273"/>
            <ac:spMk id="12" creationId="{B10A1EB3-C927-4536-9880-11F77B7E097F}"/>
          </ac:spMkLst>
        </pc:spChg>
        <pc:spChg chg="add del">
          <ac:chgData name="Peele, Thurman" userId="8fc5523c-8947-4982-9233-b06f54878c6b" providerId="ADAL" clId="{62C8DDA2-6859-40B7-93F7-1BF8489FEDD9}" dt="2020-07-13T02:35:12.345" v="2835" actId="26606"/>
          <ac:spMkLst>
            <pc:docMk/>
            <pc:sldMk cId="1778073796" sldId="273"/>
            <ac:spMk id="16" creationId="{10070BFF-B82D-4D9D-B5F0-004AC26FFA00}"/>
          </ac:spMkLst>
        </pc:spChg>
        <pc:spChg chg="add del">
          <ac:chgData name="Peele, Thurman" userId="8fc5523c-8947-4982-9233-b06f54878c6b" providerId="ADAL" clId="{62C8DDA2-6859-40B7-93F7-1BF8489FEDD9}" dt="2020-07-13T02:35:12.345" v="2835" actId="26606"/>
          <ac:spMkLst>
            <pc:docMk/>
            <pc:sldMk cId="1778073796" sldId="273"/>
            <ac:spMk id="17" creationId="{F018DD30-4459-4EF1-A5AB-32FAAEBDF963}"/>
          </ac:spMkLst>
        </pc:spChg>
        <pc:spChg chg="add">
          <ac:chgData name="Peele, Thurman" userId="8fc5523c-8947-4982-9233-b06f54878c6b" providerId="ADAL" clId="{62C8DDA2-6859-40B7-93F7-1BF8489FEDD9}" dt="2020-07-13T02:35:12.345" v="2835" actId="26606"/>
          <ac:spMkLst>
            <pc:docMk/>
            <pc:sldMk cId="1778073796" sldId="273"/>
            <ac:spMk id="22" creationId="{5DDE0535-9FFB-4AC5-9688-164EAA1B3A48}"/>
          </ac:spMkLst>
        </pc:spChg>
        <pc:spChg chg="add">
          <ac:chgData name="Peele, Thurman" userId="8fc5523c-8947-4982-9233-b06f54878c6b" providerId="ADAL" clId="{62C8DDA2-6859-40B7-93F7-1BF8489FEDD9}" dt="2020-07-13T02:35:12.345" v="2835" actId="26606"/>
          <ac:spMkLst>
            <pc:docMk/>
            <pc:sldMk cId="1778073796" sldId="273"/>
            <ac:spMk id="24" creationId="{39476A4D-C65A-47A2-8916-472DE2F4F303}"/>
          </ac:spMkLst>
        </pc:spChg>
        <pc:picChg chg="add mod">
          <ac:chgData name="Peele, Thurman" userId="8fc5523c-8947-4982-9233-b06f54878c6b" providerId="ADAL" clId="{62C8DDA2-6859-40B7-93F7-1BF8489FEDD9}" dt="2020-07-13T02:35:12.345" v="2835" actId="26606"/>
          <ac:picMkLst>
            <pc:docMk/>
            <pc:sldMk cId="1778073796" sldId="273"/>
            <ac:picMk id="4" creationId="{2E0B6E85-ED24-40F5-910F-5D4C1BC18BF8}"/>
          </ac:picMkLst>
        </pc:picChg>
        <pc:picChg chg="add mod ord">
          <ac:chgData name="Peele, Thurman" userId="8fc5523c-8947-4982-9233-b06f54878c6b" providerId="ADAL" clId="{62C8DDA2-6859-40B7-93F7-1BF8489FEDD9}" dt="2020-07-13T02:35:12.345" v="2835" actId="26606"/>
          <ac:picMkLst>
            <pc:docMk/>
            <pc:sldMk cId="1778073796" sldId="273"/>
            <ac:picMk id="5" creationId="{AA7A52C2-5C19-4A29-83D4-287B38923C38}"/>
          </ac:picMkLst>
        </pc:picChg>
        <pc:picChg chg="add mod ord">
          <ac:chgData name="Peele, Thurman" userId="8fc5523c-8947-4982-9233-b06f54878c6b" providerId="ADAL" clId="{62C8DDA2-6859-40B7-93F7-1BF8489FEDD9}" dt="2020-07-13T02:35:12.345" v="2835" actId="26606"/>
          <ac:picMkLst>
            <pc:docMk/>
            <pc:sldMk cId="1778073796" sldId="273"/>
            <ac:picMk id="6" creationId="{B36F9F1D-8C11-4514-BB7A-AF8F73187D8D}"/>
          </ac:picMkLst>
        </pc:picChg>
        <pc:picChg chg="add mod">
          <ac:chgData name="Peele, Thurman" userId="8fc5523c-8947-4982-9233-b06f54878c6b" providerId="ADAL" clId="{62C8DDA2-6859-40B7-93F7-1BF8489FEDD9}" dt="2020-07-13T02:35:12.345" v="2835" actId="26606"/>
          <ac:picMkLst>
            <pc:docMk/>
            <pc:sldMk cId="1778073796" sldId="273"/>
            <ac:picMk id="7" creationId="{5A77D8C4-B24E-49D2-B58F-7EF1C4CC9070}"/>
          </ac:picMkLst>
        </pc:picChg>
        <pc:picChg chg="add del">
          <ac:chgData name="Peele, Thurman" userId="8fc5523c-8947-4982-9233-b06f54878c6b" providerId="ADAL" clId="{62C8DDA2-6859-40B7-93F7-1BF8489FEDD9}" dt="2020-07-11T02:07:09.278" v="1968" actId="26606"/>
          <ac:picMkLst>
            <pc:docMk/>
            <pc:sldMk cId="1778073796" sldId="273"/>
            <ac:picMk id="14" creationId="{D8C67178-C15E-489D-8DDF-CB1BD419478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AF0E35-2C7A-468F-923B-3B1E26174ED5}" type="datetimeFigureOut">
              <a:rPr lang="en-US" smtClean="0"/>
              <a:t>7/10/2020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BC5E82-4177-40E9-B43C-0B062B5B57CD}" type="slidenum">
              <a:rPr lang="en-US" smtClean="0"/>
              <a:t>‹#›</a:t>
            </a:fld>
            <a:endParaRPr lang="en-US"/>
          </a:p>
        </p:txBody>
      </p:sp>
    </p:spTree>
    <p:extLst>
      <p:ext uri="{BB962C8B-B14F-4D97-AF65-F5344CB8AC3E}">
        <p14:creationId xmlns:p14="http://schemas.microsoft.com/office/powerpoint/2010/main" val="420439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BC5E82-4177-40E9-B43C-0B062B5B57CD}" type="slidenum">
              <a:rPr lang="en-US" smtClean="0"/>
              <a:t>8</a:t>
            </a:fld>
            <a:endParaRPr lang="en-US"/>
          </a:p>
        </p:txBody>
      </p:sp>
    </p:spTree>
    <p:extLst>
      <p:ext uri="{BB962C8B-B14F-4D97-AF65-F5344CB8AC3E}">
        <p14:creationId xmlns:p14="http://schemas.microsoft.com/office/powerpoint/2010/main" val="2051960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7/10/2020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7/10/2020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7/10/2020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7/10/2020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7/10/2020</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7/10/2020</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hyperlink" Target="https://icdn3.digitaltrends.com/image/digitaltrends/microsoftsurfacelaptop3-"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98C91-F67E-42F1-9500-834789142EAB}"/>
              </a:ext>
            </a:extLst>
          </p:cNvPr>
          <p:cNvSpPr>
            <a:spLocks noGrp="1"/>
          </p:cNvSpPr>
          <p:nvPr>
            <p:ph type="ctrTitle"/>
          </p:nvPr>
        </p:nvSpPr>
        <p:spPr>
          <a:xfrm>
            <a:off x="275209" y="609601"/>
            <a:ext cx="11576480" cy="5444970"/>
          </a:xfrm>
        </p:spPr>
        <p:txBody>
          <a:bodyPr>
            <a:normAutofit fontScale="90000"/>
          </a:bodyPr>
          <a:lstStyle/>
          <a:p>
            <a:pPr>
              <a:lnSpc>
                <a:spcPct val="200000"/>
              </a:lnSpc>
            </a:pPr>
            <a:r>
              <a:rPr lang="en-US" sz="2800" dirty="0">
                <a:effectLst/>
              </a:rPr>
              <a:t>Student Online Class registration</a:t>
            </a:r>
            <a:br>
              <a:rPr lang="en-US" sz="2800" dirty="0">
                <a:effectLst/>
              </a:rPr>
            </a:br>
            <a:r>
              <a:rPr lang="en-US" sz="2800" dirty="0">
                <a:effectLst/>
              </a:rPr>
              <a:t>Thurman Peele</a:t>
            </a:r>
            <a:br>
              <a:rPr lang="en-US" sz="2800" dirty="0">
                <a:effectLst/>
              </a:rPr>
            </a:br>
            <a:r>
              <a:rPr lang="en-US" sz="2800" dirty="0">
                <a:effectLst/>
              </a:rPr>
              <a:t>CST 499 Capstone for Computer Software Technology</a:t>
            </a:r>
            <a:br>
              <a:rPr lang="en-US" sz="2800" dirty="0">
                <a:effectLst/>
              </a:rPr>
            </a:br>
            <a:r>
              <a:rPr lang="en-US" dirty="0">
                <a:effectLst/>
              </a:rPr>
              <a:t> </a:t>
            </a:r>
            <a:r>
              <a:rPr lang="en-US" sz="3100" dirty="0">
                <a:effectLst/>
              </a:rPr>
              <a:t>Dr</a:t>
            </a:r>
            <a:r>
              <a:rPr lang="en-US" dirty="0">
                <a:effectLst/>
              </a:rPr>
              <a:t>. </a:t>
            </a:r>
            <a:r>
              <a:rPr lang="en-US" sz="2800" dirty="0">
                <a:effectLst/>
              </a:rPr>
              <a:t>Amjad Alkilani</a:t>
            </a:r>
            <a:br>
              <a:rPr lang="en-US" sz="2800" dirty="0">
                <a:effectLst/>
              </a:rPr>
            </a:br>
            <a:r>
              <a:rPr lang="en-US" sz="2800" dirty="0">
                <a:effectLst/>
              </a:rPr>
              <a:t>July 13, 2020</a:t>
            </a:r>
            <a:br>
              <a:rPr lang="en-US" dirty="0">
                <a:effectLst/>
              </a:rPr>
            </a:br>
            <a:endParaRPr lang="en-US" dirty="0"/>
          </a:p>
        </p:txBody>
      </p:sp>
      <p:sp>
        <p:nvSpPr>
          <p:cNvPr id="3" name="Subtitle 2">
            <a:extLst>
              <a:ext uri="{FF2B5EF4-FFF2-40B4-BE49-F238E27FC236}">
                <a16:creationId xmlns:a16="http://schemas.microsoft.com/office/drawing/2014/main" id="{29BECDAC-B416-4E17-B39B-40FF1CBF9A7C}"/>
              </a:ext>
            </a:extLst>
          </p:cNvPr>
          <p:cNvSpPr>
            <a:spLocks noGrp="1"/>
          </p:cNvSpPr>
          <p:nvPr>
            <p:ph type="subTitle" idx="1"/>
          </p:nvPr>
        </p:nvSpPr>
        <p:spPr/>
        <p:txBody>
          <a:bodyPr/>
          <a:lstStyle/>
          <a:p>
            <a:endParaRPr lang="en-US" dirty="0"/>
          </a:p>
          <a:p>
            <a:endParaRPr lang="en-US" dirty="0"/>
          </a:p>
          <a:p>
            <a:endParaRPr lang="en-US" dirty="0"/>
          </a:p>
        </p:txBody>
      </p:sp>
    </p:spTree>
    <p:extLst>
      <p:ext uri="{BB962C8B-B14F-4D97-AF65-F5344CB8AC3E}">
        <p14:creationId xmlns:p14="http://schemas.microsoft.com/office/powerpoint/2010/main" val="4241461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C4112-4BB2-4F23-9253-4A39D04A2A18}"/>
              </a:ext>
            </a:extLst>
          </p:cNvPr>
          <p:cNvSpPr>
            <a:spLocks noGrp="1"/>
          </p:cNvSpPr>
          <p:nvPr>
            <p:ph type="title"/>
          </p:nvPr>
        </p:nvSpPr>
        <p:spPr>
          <a:xfrm>
            <a:off x="1143000" y="609599"/>
            <a:ext cx="6132446" cy="2009775"/>
          </a:xfrm>
        </p:spPr>
        <p:txBody>
          <a:bodyPr>
            <a:normAutofit/>
          </a:bodyPr>
          <a:lstStyle/>
          <a:p>
            <a:pPr algn="ctr"/>
            <a:r>
              <a:rPr lang="en-US" dirty="0"/>
              <a:t>registration page</a:t>
            </a:r>
          </a:p>
        </p:txBody>
      </p:sp>
      <p:sp>
        <p:nvSpPr>
          <p:cNvPr id="3" name="Content Placeholder 2">
            <a:extLst>
              <a:ext uri="{FF2B5EF4-FFF2-40B4-BE49-F238E27FC236}">
                <a16:creationId xmlns:a16="http://schemas.microsoft.com/office/drawing/2014/main" id="{4EF5EA15-279D-4FFA-BCB2-B9223D66B80A}"/>
              </a:ext>
            </a:extLst>
          </p:cNvPr>
          <p:cNvSpPr>
            <a:spLocks noGrp="1"/>
          </p:cNvSpPr>
          <p:nvPr>
            <p:ph idx="1"/>
          </p:nvPr>
        </p:nvSpPr>
        <p:spPr>
          <a:xfrm>
            <a:off x="1143000" y="2774425"/>
            <a:ext cx="6132446" cy="3288445"/>
          </a:xfrm>
        </p:spPr>
        <p:txBody>
          <a:bodyPr>
            <a:normAutofit/>
          </a:bodyPr>
          <a:lstStyle/>
          <a:p>
            <a:r>
              <a:rPr lang="en-US" dirty="0"/>
              <a:t>F</a:t>
            </a:r>
            <a:r>
              <a:rPr lang="en-US" cap="none" dirty="0"/>
              <a:t>or each new student they will have to register before access is granted into the company’s website. On the Home page when the registration button in clicked, the student will be directed to the registration page where they can signup and access the website. Once the registration process in complete the user is automatically logged in and redirected to the index page. </a:t>
            </a:r>
            <a:endParaRPr lang="en-US" dirty="0"/>
          </a:p>
        </p:txBody>
      </p:sp>
      <p:pic>
        <p:nvPicPr>
          <p:cNvPr id="7" name="Picture 6">
            <a:extLst>
              <a:ext uri="{FF2B5EF4-FFF2-40B4-BE49-F238E27FC236}">
                <a16:creationId xmlns:a16="http://schemas.microsoft.com/office/drawing/2014/main" id="{A84FF665-5369-4183-A8CF-73E9AC347B52}"/>
              </a:ext>
            </a:extLst>
          </p:cNvPr>
          <p:cNvPicPr>
            <a:picLocks noChangeAspect="1"/>
          </p:cNvPicPr>
          <p:nvPr/>
        </p:nvPicPr>
        <p:blipFill rotWithShape="1">
          <a:blip r:embed="rId3"/>
          <a:srcRect l="23310" r="25016" b="-1"/>
          <a:stretch/>
        </p:blipFill>
        <p:spPr>
          <a:xfrm>
            <a:off x="7552042" y="2822750"/>
            <a:ext cx="4276442" cy="3240120"/>
          </a:xfrm>
          <a:custGeom>
            <a:avLst/>
            <a:gdLst/>
            <a:ahLst/>
            <a:cxnLst/>
            <a:rect l="l" t="t" r="r" b="b"/>
            <a:pathLst>
              <a:path w="3416888" h="3240120">
                <a:moveTo>
                  <a:pt x="0" y="0"/>
                </a:moveTo>
                <a:lnTo>
                  <a:pt x="3416888" y="0"/>
                </a:lnTo>
                <a:lnTo>
                  <a:pt x="3416888" y="3119948"/>
                </a:lnTo>
                <a:cubicBezTo>
                  <a:pt x="3416888" y="3186317"/>
                  <a:pt x="3363085" y="3240120"/>
                  <a:pt x="3296716" y="3240120"/>
                </a:cubicBezTo>
                <a:lnTo>
                  <a:pt x="120172" y="3240120"/>
                </a:lnTo>
                <a:cubicBezTo>
                  <a:pt x="53803" y="3240120"/>
                  <a:pt x="0" y="3186317"/>
                  <a:pt x="0" y="3119948"/>
                </a:cubicBezTo>
                <a:close/>
              </a:path>
            </a:pathLst>
          </a:cu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pic>
        <p:nvPicPr>
          <p:cNvPr id="6" name="Picture 5">
            <a:extLst>
              <a:ext uri="{FF2B5EF4-FFF2-40B4-BE49-F238E27FC236}">
                <a16:creationId xmlns:a16="http://schemas.microsoft.com/office/drawing/2014/main" id="{4D2FC375-5E46-44DC-B618-2815F35EC1DA}"/>
              </a:ext>
            </a:extLst>
          </p:cNvPr>
          <p:cNvPicPr>
            <a:picLocks noChangeAspect="1"/>
          </p:cNvPicPr>
          <p:nvPr/>
        </p:nvPicPr>
        <p:blipFill rotWithShape="1">
          <a:blip r:embed="rId4"/>
          <a:srcRect l="8669" r="9953" b="1"/>
          <a:stretch/>
        </p:blipFill>
        <p:spPr>
          <a:xfrm>
            <a:off x="7552041" y="130630"/>
            <a:ext cx="4276442" cy="2536370"/>
          </a:xfrm>
          <a:custGeom>
            <a:avLst/>
            <a:gdLst/>
            <a:ahLst/>
            <a:cxnLst/>
            <a:rect l="l" t="t" r="r" b="b"/>
            <a:pathLst>
              <a:path w="3416888" h="2057399">
                <a:moveTo>
                  <a:pt x="120172" y="0"/>
                </a:moveTo>
                <a:lnTo>
                  <a:pt x="3296716" y="0"/>
                </a:lnTo>
                <a:cubicBezTo>
                  <a:pt x="3363085" y="0"/>
                  <a:pt x="3416888" y="53803"/>
                  <a:pt x="3416888" y="120172"/>
                </a:cubicBezTo>
                <a:lnTo>
                  <a:pt x="3416888" y="2057399"/>
                </a:lnTo>
                <a:lnTo>
                  <a:pt x="0" y="2057399"/>
                </a:lnTo>
                <a:lnTo>
                  <a:pt x="0" y="120172"/>
                </a:lnTo>
                <a:cubicBezTo>
                  <a:pt x="0" y="53803"/>
                  <a:pt x="53803" y="0"/>
                  <a:pt x="120172" y="0"/>
                </a:cubicBezTo>
                <a:close/>
              </a:path>
            </a:pathLst>
          </a:cu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258930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BDBDB-4EBE-4206-B83E-B26730653C74}"/>
              </a:ext>
            </a:extLst>
          </p:cNvPr>
          <p:cNvSpPr>
            <a:spLocks noGrp="1"/>
          </p:cNvSpPr>
          <p:nvPr>
            <p:ph type="title"/>
          </p:nvPr>
        </p:nvSpPr>
        <p:spPr>
          <a:xfrm>
            <a:off x="1143000" y="609599"/>
            <a:ext cx="6132446" cy="2009775"/>
          </a:xfrm>
        </p:spPr>
        <p:txBody>
          <a:bodyPr>
            <a:normAutofit/>
          </a:bodyPr>
          <a:lstStyle/>
          <a:p>
            <a:pPr algn="ctr"/>
            <a:r>
              <a:rPr lang="en-US"/>
              <a:t>Registration page source code</a:t>
            </a:r>
          </a:p>
        </p:txBody>
      </p:sp>
      <p:pic>
        <p:nvPicPr>
          <p:cNvPr id="5" name="Picture 4">
            <a:extLst>
              <a:ext uri="{FF2B5EF4-FFF2-40B4-BE49-F238E27FC236}">
                <a16:creationId xmlns:a16="http://schemas.microsoft.com/office/drawing/2014/main" id="{00BE72A5-B95B-44D3-8E28-7BF1881F7681}"/>
              </a:ext>
            </a:extLst>
          </p:cNvPr>
          <p:cNvPicPr>
            <a:picLocks noChangeAspect="1"/>
          </p:cNvPicPr>
          <p:nvPr/>
        </p:nvPicPr>
        <p:blipFill>
          <a:blip r:embed="rId3"/>
          <a:stretch>
            <a:fillRect/>
          </a:stretch>
        </p:blipFill>
        <p:spPr>
          <a:xfrm>
            <a:off x="5713912" y="5391387"/>
            <a:ext cx="2086480" cy="1196026"/>
          </a:xfrm>
          <a:custGeom>
            <a:avLst/>
            <a:gdLst/>
            <a:ahLst/>
            <a:cxnLst/>
            <a:rect l="l" t="t" r="r" b="b"/>
            <a:pathLst>
              <a:path w="3416888" h="2057399">
                <a:moveTo>
                  <a:pt x="120172" y="0"/>
                </a:moveTo>
                <a:lnTo>
                  <a:pt x="3296716" y="0"/>
                </a:lnTo>
                <a:cubicBezTo>
                  <a:pt x="3363085" y="0"/>
                  <a:pt x="3416888" y="53803"/>
                  <a:pt x="3416888" y="120172"/>
                </a:cubicBezTo>
                <a:lnTo>
                  <a:pt x="3416888" y="2057399"/>
                </a:lnTo>
                <a:lnTo>
                  <a:pt x="0" y="2057399"/>
                </a:lnTo>
                <a:lnTo>
                  <a:pt x="0" y="120172"/>
                </a:lnTo>
                <a:cubicBezTo>
                  <a:pt x="0" y="53803"/>
                  <a:pt x="53803" y="0"/>
                  <a:pt x="120172" y="0"/>
                </a:cubicBezTo>
                <a:close/>
              </a:path>
            </a:pathLst>
          </a:cu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Content Placeholder 2">
            <a:extLst>
              <a:ext uri="{FF2B5EF4-FFF2-40B4-BE49-F238E27FC236}">
                <a16:creationId xmlns:a16="http://schemas.microsoft.com/office/drawing/2014/main" id="{9A2EBD94-8ED8-4F45-815D-763B9F25C867}"/>
              </a:ext>
            </a:extLst>
          </p:cNvPr>
          <p:cNvSpPr>
            <a:spLocks noGrp="1"/>
          </p:cNvSpPr>
          <p:nvPr>
            <p:ph idx="1"/>
          </p:nvPr>
        </p:nvSpPr>
        <p:spPr>
          <a:xfrm>
            <a:off x="1143000" y="2774425"/>
            <a:ext cx="6132446" cy="3288445"/>
          </a:xfrm>
        </p:spPr>
        <p:txBody>
          <a:bodyPr>
            <a:normAutofit/>
          </a:bodyPr>
          <a:lstStyle/>
          <a:p>
            <a:r>
              <a:rPr lang="en-US" cap="none"/>
              <a:t>If you recall from my master file, I had a link directing the students to register before being able to access the website. To the right you will find the code I use to create the registration page and the stylesheet for the form.</a:t>
            </a:r>
          </a:p>
        </p:txBody>
      </p:sp>
      <p:pic>
        <p:nvPicPr>
          <p:cNvPr id="6" name="Picture 5">
            <a:extLst>
              <a:ext uri="{FF2B5EF4-FFF2-40B4-BE49-F238E27FC236}">
                <a16:creationId xmlns:a16="http://schemas.microsoft.com/office/drawing/2014/main" id="{BCDAAC13-612A-47CD-A0BA-D24A630CD68E}"/>
              </a:ext>
            </a:extLst>
          </p:cNvPr>
          <p:cNvPicPr>
            <a:picLocks noChangeAspect="1"/>
          </p:cNvPicPr>
          <p:nvPr/>
        </p:nvPicPr>
        <p:blipFill>
          <a:blip r:embed="rId4"/>
          <a:stretch>
            <a:fillRect/>
          </a:stretch>
        </p:blipFill>
        <p:spPr>
          <a:xfrm>
            <a:off x="8042988" y="886410"/>
            <a:ext cx="4008293" cy="5645020"/>
          </a:xfrm>
          <a:custGeom>
            <a:avLst/>
            <a:gdLst/>
            <a:ahLst/>
            <a:cxnLst/>
            <a:rect l="l" t="t" r="r" b="b"/>
            <a:pathLst>
              <a:path w="3416888" h="3240120">
                <a:moveTo>
                  <a:pt x="0" y="0"/>
                </a:moveTo>
                <a:lnTo>
                  <a:pt x="3416888" y="0"/>
                </a:lnTo>
                <a:lnTo>
                  <a:pt x="3416888" y="3119948"/>
                </a:lnTo>
                <a:cubicBezTo>
                  <a:pt x="3416888" y="3186317"/>
                  <a:pt x="3363085" y="3240120"/>
                  <a:pt x="3296716" y="3240120"/>
                </a:cubicBezTo>
                <a:lnTo>
                  <a:pt x="120172" y="3240120"/>
                </a:lnTo>
                <a:cubicBezTo>
                  <a:pt x="53803" y="3240120"/>
                  <a:pt x="0" y="3186317"/>
                  <a:pt x="0" y="3119948"/>
                </a:cubicBezTo>
                <a:close/>
              </a:path>
            </a:pathLst>
          </a:cu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723675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2AC09-0C3B-483F-BF5D-74E1AF07CAE3}"/>
              </a:ext>
            </a:extLst>
          </p:cNvPr>
          <p:cNvSpPr>
            <a:spLocks noGrp="1"/>
          </p:cNvSpPr>
          <p:nvPr>
            <p:ph type="title"/>
          </p:nvPr>
        </p:nvSpPr>
        <p:spPr>
          <a:xfrm>
            <a:off x="643192" y="609600"/>
            <a:ext cx="4628604" cy="1905000"/>
          </a:xfrm>
        </p:spPr>
        <p:txBody>
          <a:bodyPr>
            <a:normAutofit/>
          </a:bodyPr>
          <a:lstStyle/>
          <a:p>
            <a:r>
              <a:rPr lang="en-US" sz="2800" dirty="0"/>
              <a:t>Configuration page</a:t>
            </a:r>
          </a:p>
        </p:txBody>
      </p:sp>
      <p:sp>
        <p:nvSpPr>
          <p:cNvPr id="3" name="Content Placeholder 2">
            <a:extLst>
              <a:ext uri="{FF2B5EF4-FFF2-40B4-BE49-F238E27FC236}">
                <a16:creationId xmlns:a16="http://schemas.microsoft.com/office/drawing/2014/main" id="{155BED0E-C060-4605-8EB4-02D1524C1791}"/>
              </a:ext>
            </a:extLst>
          </p:cNvPr>
          <p:cNvSpPr>
            <a:spLocks noGrp="1"/>
          </p:cNvSpPr>
          <p:nvPr>
            <p:ph idx="1"/>
          </p:nvPr>
        </p:nvSpPr>
        <p:spPr>
          <a:xfrm>
            <a:off x="643191" y="2666999"/>
            <a:ext cx="4833877" cy="3216276"/>
          </a:xfrm>
        </p:spPr>
        <p:txBody>
          <a:bodyPr anchor="t">
            <a:normAutofit/>
          </a:bodyPr>
          <a:lstStyle/>
          <a:p>
            <a:pPr marL="0" indent="0">
              <a:buNone/>
            </a:pPr>
            <a:r>
              <a:rPr lang="en-US" sz="1800" dirty="0"/>
              <a:t>T</a:t>
            </a:r>
            <a:r>
              <a:rPr lang="en-US" sz="1800" cap="none" dirty="0"/>
              <a:t>he configuration page is where the connection to the database is established. At the very top of the page I have a start session function that will create a new session for each student. The configuration page not only makes the connection but also store and validates the student’s information. </a:t>
            </a:r>
            <a:endParaRPr lang="en-US" sz="1800" dirty="0"/>
          </a:p>
        </p:txBody>
      </p:sp>
      <p:pic>
        <p:nvPicPr>
          <p:cNvPr id="4" name="Picture 3">
            <a:extLst>
              <a:ext uri="{FF2B5EF4-FFF2-40B4-BE49-F238E27FC236}">
                <a16:creationId xmlns:a16="http://schemas.microsoft.com/office/drawing/2014/main" id="{D2B59063-8884-49F5-AAF9-BDF3B48D76D4}"/>
              </a:ext>
            </a:extLst>
          </p:cNvPr>
          <p:cNvPicPr>
            <a:picLocks noChangeAspect="1"/>
          </p:cNvPicPr>
          <p:nvPr/>
        </p:nvPicPr>
        <p:blipFill>
          <a:blip r:embed="rId3"/>
          <a:stretch>
            <a:fillRect/>
          </a:stretch>
        </p:blipFill>
        <p:spPr>
          <a:xfrm>
            <a:off x="5952931" y="525624"/>
            <a:ext cx="6054065"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279179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096E9-D04E-4155-A2D3-9CF4E20A4F2E}"/>
              </a:ext>
            </a:extLst>
          </p:cNvPr>
          <p:cNvSpPr>
            <a:spLocks noGrp="1"/>
          </p:cNvSpPr>
          <p:nvPr>
            <p:ph type="title"/>
          </p:nvPr>
        </p:nvSpPr>
        <p:spPr>
          <a:xfrm>
            <a:off x="1143000" y="609599"/>
            <a:ext cx="6132446" cy="2009775"/>
          </a:xfrm>
        </p:spPr>
        <p:txBody>
          <a:bodyPr>
            <a:normAutofit/>
          </a:bodyPr>
          <a:lstStyle/>
          <a:p>
            <a:pPr algn="ctr"/>
            <a:r>
              <a:rPr lang="en-US"/>
              <a:t>Login page</a:t>
            </a:r>
          </a:p>
        </p:txBody>
      </p:sp>
      <p:pic>
        <p:nvPicPr>
          <p:cNvPr id="7" name="Picture 6">
            <a:extLst>
              <a:ext uri="{FF2B5EF4-FFF2-40B4-BE49-F238E27FC236}">
                <a16:creationId xmlns:a16="http://schemas.microsoft.com/office/drawing/2014/main" id="{BBFFEEAB-0787-4AD4-A3D2-7732EDBB8BCA}"/>
              </a:ext>
            </a:extLst>
          </p:cNvPr>
          <p:cNvPicPr>
            <a:picLocks noChangeAspect="1"/>
          </p:cNvPicPr>
          <p:nvPr/>
        </p:nvPicPr>
        <p:blipFill>
          <a:blip r:embed="rId3"/>
          <a:stretch>
            <a:fillRect/>
          </a:stretch>
        </p:blipFill>
        <p:spPr>
          <a:xfrm>
            <a:off x="6660428" y="661487"/>
            <a:ext cx="5327778" cy="2767513"/>
          </a:xfrm>
          <a:custGeom>
            <a:avLst/>
            <a:gdLst/>
            <a:ahLst/>
            <a:cxnLst/>
            <a:rect l="l" t="t" r="r" b="b"/>
            <a:pathLst>
              <a:path w="3416888" h="2057399">
                <a:moveTo>
                  <a:pt x="120172" y="0"/>
                </a:moveTo>
                <a:lnTo>
                  <a:pt x="3296716" y="0"/>
                </a:lnTo>
                <a:cubicBezTo>
                  <a:pt x="3363085" y="0"/>
                  <a:pt x="3416888" y="53803"/>
                  <a:pt x="3416888" y="120172"/>
                </a:cubicBezTo>
                <a:lnTo>
                  <a:pt x="3416888" y="2057399"/>
                </a:lnTo>
                <a:lnTo>
                  <a:pt x="0" y="2057399"/>
                </a:lnTo>
                <a:lnTo>
                  <a:pt x="0" y="120172"/>
                </a:lnTo>
                <a:cubicBezTo>
                  <a:pt x="0" y="53803"/>
                  <a:pt x="53803" y="0"/>
                  <a:pt x="120172" y="0"/>
                </a:cubicBezTo>
                <a:close/>
              </a:path>
            </a:pathLst>
          </a:cu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Content Placeholder 2">
            <a:extLst>
              <a:ext uri="{FF2B5EF4-FFF2-40B4-BE49-F238E27FC236}">
                <a16:creationId xmlns:a16="http://schemas.microsoft.com/office/drawing/2014/main" id="{4C3D0328-6082-4F56-A706-29B150579245}"/>
              </a:ext>
            </a:extLst>
          </p:cNvPr>
          <p:cNvSpPr>
            <a:spLocks noGrp="1"/>
          </p:cNvSpPr>
          <p:nvPr>
            <p:ph idx="1"/>
          </p:nvPr>
        </p:nvSpPr>
        <p:spPr>
          <a:xfrm>
            <a:off x="485192" y="2774425"/>
            <a:ext cx="5327779" cy="3288445"/>
          </a:xfrm>
        </p:spPr>
        <p:txBody>
          <a:bodyPr>
            <a:normAutofit lnSpcReduction="10000"/>
          </a:bodyPr>
          <a:lstStyle/>
          <a:p>
            <a:r>
              <a:rPr lang="en-US" cap="none" dirty="0"/>
              <a:t>Everything that I have on my login page is very similar to my registration page. I have the required fields that need to be field in and a link that will direct you to the registration page if you don’t have a username and password. I included at the top of my code the configuration file so, if they already have credentials, they can sign-in and their profile information is pulled from the database.</a:t>
            </a:r>
          </a:p>
        </p:txBody>
      </p:sp>
      <p:pic>
        <p:nvPicPr>
          <p:cNvPr id="4" name="Picture 3">
            <a:extLst>
              <a:ext uri="{FF2B5EF4-FFF2-40B4-BE49-F238E27FC236}">
                <a16:creationId xmlns:a16="http://schemas.microsoft.com/office/drawing/2014/main" id="{A3E3054D-B75C-4855-BB03-E7E858D0144D}"/>
              </a:ext>
            </a:extLst>
          </p:cNvPr>
          <p:cNvPicPr>
            <a:picLocks noChangeAspect="1"/>
          </p:cNvPicPr>
          <p:nvPr/>
        </p:nvPicPr>
        <p:blipFill>
          <a:blip r:embed="rId4"/>
          <a:stretch>
            <a:fillRect/>
          </a:stretch>
        </p:blipFill>
        <p:spPr>
          <a:xfrm>
            <a:off x="6660427" y="3480888"/>
            <a:ext cx="5327779" cy="2471118"/>
          </a:xfrm>
          <a:custGeom>
            <a:avLst/>
            <a:gdLst/>
            <a:ahLst/>
            <a:cxnLst/>
            <a:rect l="l" t="t" r="r" b="b"/>
            <a:pathLst>
              <a:path w="3416888" h="3240120">
                <a:moveTo>
                  <a:pt x="0" y="0"/>
                </a:moveTo>
                <a:lnTo>
                  <a:pt x="3416888" y="0"/>
                </a:lnTo>
                <a:lnTo>
                  <a:pt x="3416888" y="3119948"/>
                </a:lnTo>
                <a:cubicBezTo>
                  <a:pt x="3416888" y="3186317"/>
                  <a:pt x="3363085" y="3240120"/>
                  <a:pt x="3296716" y="3240120"/>
                </a:cubicBezTo>
                <a:lnTo>
                  <a:pt x="120172" y="3240120"/>
                </a:lnTo>
                <a:cubicBezTo>
                  <a:pt x="53803" y="3240120"/>
                  <a:pt x="0" y="3186317"/>
                  <a:pt x="0" y="3119948"/>
                </a:cubicBezTo>
                <a:close/>
              </a:path>
            </a:pathLst>
          </a:cu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66847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648E9-47C6-4E40-BB08-E03B5EAAC983}"/>
              </a:ext>
            </a:extLst>
          </p:cNvPr>
          <p:cNvSpPr>
            <a:spLocks noGrp="1"/>
          </p:cNvSpPr>
          <p:nvPr>
            <p:ph type="title"/>
          </p:nvPr>
        </p:nvSpPr>
        <p:spPr>
          <a:xfrm>
            <a:off x="1143000" y="609599"/>
            <a:ext cx="6132446" cy="2009775"/>
          </a:xfrm>
        </p:spPr>
        <p:txBody>
          <a:bodyPr>
            <a:normAutofit/>
          </a:bodyPr>
          <a:lstStyle/>
          <a:p>
            <a:pPr algn="ctr"/>
            <a:r>
              <a:rPr lang="en-US"/>
              <a:t>Login page code</a:t>
            </a:r>
          </a:p>
        </p:txBody>
      </p:sp>
      <p:pic>
        <p:nvPicPr>
          <p:cNvPr id="5" name="Picture 4">
            <a:extLst>
              <a:ext uri="{FF2B5EF4-FFF2-40B4-BE49-F238E27FC236}">
                <a16:creationId xmlns:a16="http://schemas.microsoft.com/office/drawing/2014/main" id="{C7648182-9DB1-47EF-8D9C-00BB56011A64}"/>
              </a:ext>
            </a:extLst>
          </p:cNvPr>
          <p:cNvPicPr>
            <a:picLocks noChangeAspect="1"/>
          </p:cNvPicPr>
          <p:nvPr/>
        </p:nvPicPr>
        <p:blipFill>
          <a:blip r:embed="rId3"/>
          <a:stretch>
            <a:fillRect/>
          </a:stretch>
        </p:blipFill>
        <p:spPr>
          <a:xfrm>
            <a:off x="7961014" y="4937650"/>
            <a:ext cx="3797112" cy="1304529"/>
          </a:xfrm>
          <a:custGeom>
            <a:avLst/>
            <a:gdLst/>
            <a:ahLst/>
            <a:cxnLst/>
            <a:rect l="l" t="t" r="r" b="b"/>
            <a:pathLst>
              <a:path w="3416888" h="2057399">
                <a:moveTo>
                  <a:pt x="120172" y="0"/>
                </a:moveTo>
                <a:lnTo>
                  <a:pt x="3296716" y="0"/>
                </a:lnTo>
                <a:cubicBezTo>
                  <a:pt x="3363085" y="0"/>
                  <a:pt x="3416888" y="53803"/>
                  <a:pt x="3416888" y="120172"/>
                </a:cubicBezTo>
                <a:lnTo>
                  <a:pt x="3416888" y="2057399"/>
                </a:lnTo>
                <a:lnTo>
                  <a:pt x="0" y="2057399"/>
                </a:lnTo>
                <a:lnTo>
                  <a:pt x="0" y="120172"/>
                </a:lnTo>
                <a:cubicBezTo>
                  <a:pt x="0" y="53803"/>
                  <a:pt x="53803" y="0"/>
                  <a:pt x="120172" y="0"/>
                </a:cubicBezTo>
                <a:close/>
              </a:path>
            </a:pathLst>
          </a:cu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Content Placeholder 2">
            <a:extLst>
              <a:ext uri="{FF2B5EF4-FFF2-40B4-BE49-F238E27FC236}">
                <a16:creationId xmlns:a16="http://schemas.microsoft.com/office/drawing/2014/main" id="{A9CDC42C-2200-4321-B0C3-B27859D943B9}"/>
              </a:ext>
            </a:extLst>
          </p:cNvPr>
          <p:cNvSpPr>
            <a:spLocks noGrp="1"/>
          </p:cNvSpPr>
          <p:nvPr>
            <p:ph idx="1"/>
          </p:nvPr>
        </p:nvSpPr>
        <p:spPr>
          <a:xfrm>
            <a:off x="723123" y="2152566"/>
            <a:ext cx="6132446" cy="3288445"/>
          </a:xfrm>
        </p:spPr>
        <p:txBody>
          <a:bodyPr>
            <a:normAutofit/>
          </a:bodyPr>
          <a:lstStyle/>
          <a:p>
            <a:r>
              <a:rPr lang="en-US" cap="none" dirty="0"/>
              <a:t>Like I mentioned before the login page is very similar to my registration page where I have fields that need to be filled in. A stylesheet to create the format and the transparent fields. I also included an error file to catch any errors in my code. </a:t>
            </a:r>
          </a:p>
        </p:txBody>
      </p:sp>
      <p:pic>
        <p:nvPicPr>
          <p:cNvPr id="6" name="Picture 5">
            <a:extLst>
              <a:ext uri="{FF2B5EF4-FFF2-40B4-BE49-F238E27FC236}">
                <a16:creationId xmlns:a16="http://schemas.microsoft.com/office/drawing/2014/main" id="{76705893-A53C-40CD-A307-875535F6B27B}"/>
              </a:ext>
            </a:extLst>
          </p:cNvPr>
          <p:cNvPicPr>
            <a:picLocks noChangeAspect="1"/>
          </p:cNvPicPr>
          <p:nvPr/>
        </p:nvPicPr>
        <p:blipFill>
          <a:blip r:embed="rId4"/>
          <a:stretch>
            <a:fillRect/>
          </a:stretch>
        </p:blipFill>
        <p:spPr>
          <a:xfrm>
            <a:off x="7455158" y="130628"/>
            <a:ext cx="4516018" cy="4376057"/>
          </a:xfrm>
          <a:custGeom>
            <a:avLst/>
            <a:gdLst/>
            <a:ahLst/>
            <a:cxnLst/>
            <a:rect l="l" t="t" r="r" b="b"/>
            <a:pathLst>
              <a:path w="3416888" h="3240120">
                <a:moveTo>
                  <a:pt x="0" y="0"/>
                </a:moveTo>
                <a:lnTo>
                  <a:pt x="3416888" y="0"/>
                </a:lnTo>
                <a:lnTo>
                  <a:pt x="3416888" y="3119948"/>
                </a:lnTo>
                <a:cubicBezTo>
                  <a:pt x="3416888" y="3186317"/>
                  <a:pt x="3363085" y="3240120"/>
                  <a:pt x="3296716" y="3240120"/>
                </a:cubicBezTo>
                <a:lnTo>
                  <a:pt x="120172" y="3240120"/>
                </a:lnTo>
                <a:cubicBezTo>
                  <a:pt x="53803" y="3240120"/>
                  <a:pt x="0" y="3186317"/>
                  <a:pt x="0" y="3119948"/>
                </a:cubicBezTo>
                <a:close/>
              </a:path>
            </a:pathLst>
          </a:cu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58890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141B7-CAF9-4836-A623-7E03E0AA7CEC}"/>
              </a:ext>
            </a:extLst>
          </p:cNvPr>
          <p:cNvSpPr>
            <a:spLocks noGrp="1"/>
          </p:cNvSpPr>
          <p:nvPr>
            <p:ph type="title"/>
          </p:nvPr>
        </p:nvSpPr>
        <p:spPr>
          <a:xfrm>
            <a:off x="-1" y="609600"/>
            <a:ext cx="4674637" cy="1905000"/>
          </a:xfrm>
        </p:spPr>
        <p:txBody>
          <a:bodyPr>
            <a:normAutofit/>
          </a:bodyPr>
          <a:lstStyle/>
          <a:p>
            <a:r>
              <a:rPr lang="en-US" sz="2800" dirty="0"/>
              <a:t>Student’s profile page</a:t>
            </a:r>
          </a:p>
        </p:txBody>
      </p:sp>
      <p:sp>
        <p:nvSpPr>
          <p:cNvPr id="3" name="Content Placeholder 2">
            <a:extLst>
              <a:ext uri="{FF2B5EF4-FFF2-40B4-BE49-F238E27FC236}">
                <a16:creationId xmlns:a16="http://schemas.microsoft.com/office/drawing/2014/main" id="{6E06A9DD-C985-4DEE-867D-2FB578C86135}"/>
              </a:ext>
            </a:extLst>
          </p:cNvPr>
          <p:cNvSpPr>
            <a:spLocks noGrp="1"/>
          </p:cNvSpPr>
          <p:nvPr>
            <p:ph idx="1"/>
          </p:nvPr>
        </p:nvSpPr>
        <p:spPr>
          <a:xfrm>
            <a:off x="643192" y="2666999"/>
            <a:ext cx="3643674" cy="3216276"/>
          </a:xfrm>
        </p:spPr>
        <p:txBody>
          <a:bodyPr anchor="t">
            <a:normAutofit/>
          </a:bodyPr>
          <a:lstStyle/>
          <a:p>
            <a:r>
              <a:rPr lang="en-US" sz="1700"/>
              <a:t>T</a:t>
            </a:r>
            <a:r>
              <a:rPr lang="en-US" sz="1700" cap="none"/>
              <a:t>he profile page is all the information the student’s entered in the registration page. The data was gathered and stored using the $_POST super global function. Once the student has completed the registration form and logged in, they can view all the information they entered and the registered courses.</a:t>
            </a:r>
            <a:endParaRPr lang="en-US" sz="1700"/>
          </a:p>
        </p:txBody>
      </p:sp>
      <p:pic>
        <p:nvPicPr>
          <p:cNvPr id="7" name="Picture 6">
            <a:extLst>
              <a:ext uri="{FF2B5EF4-FFF2-40B4-BE49-F238E27FC236}">
                <a16:creationId xmlns:a16="http://schemas.microsoft.com/office/drawing/2014/main" id="{22BD5BFB-8DCC-4FC0-B8F8-E376A6D449F3}"/>
              </a:ext>
            </a:extLst>
          </p:cNvPr>
          <p:cNvPicPr>
            <a:picLocks noChangeAspect="1"/>
          </p:cNvPicPr>
          <p:nvPr/>
        </p:nvPicPr>
        <p:blipFill rotWithShape="1">
          <a:blip r:embed="rId3"/>
          <a:srcRect l="17163" r="18585" b="2"/>
          <a:stretch/>
        </p:blipFill>
        <p:spPr>
          <a:xfrm>
            <a:off x="5086953" y="609600"/>
            <a:ext cx="6916619"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725112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1B946-271A-4180-8EBA-CC9F6D884BB8}"/>
              </a:ext>
            </a:extLst>
          </p:cNvPr>
          <p:cNvSpPr>
            <a:spLocks noGrp="1"/>
          </p:cNvSpPr>
          <p:nvPr>
            <p:ph type="title"/>
          </p:nvPr>
        </p:nvSpPr>
        <p:spPr>
          <a:xfrm>
            <a:off x="643191" y="609600"/>
            <a:ext cx="4572619" cy="1905000"/>
          </a:xfrm>
        </p:spPr>
        <p:txBody>
          <a:bodyPr>
            <a:normAutofit/>
          </a:bodyPr>
          <a:lstStyle/>
          <a:p>
            <a:r>
              <a:rPr lang="en-US" sz="2800" dirty="0"/>
              <a:t>Profile page code</a:t>
            </a:r>
          </a:p>
        </p:txBody>
      </p:sp>
      <p:sp>
        <p:nvSpPr>
          <p:cNvPr id="3" name="Content Placeholder 2">
            <a:extLst>
              <a:ext uri="{FF2B5EF4-FFF2-40B4-BE49-F238E27FC236}">
                <a16:creationId xmlns:a16="http://schemas.microsoft.com/office/drawing/2014/main" id="{E6D99C74-CA21-46A5-994A-C5AB34C40E1D}"/>
              </a:ext>
            </a:extLst>
          </p:cNvPr>
          <p:cNvSpPr>
            <a:spLocks noGrp="1"/>
          </p:cNvSpPr>
          <p:nvPr>
            <p:ph idx="1"/>
          </p:nvPr>
        </p:nvSpPr>
        <p:spPr>
          <a:xfrm>
            <a:off x="643192" y="2666999"/>
            <a:ext cx="4572620" cy="3216276"/>
          </a:xfrm>
        </p:spPr>
        <p:txBody>
          <a:bodyPr anchor="t">
            <a:normAutofit/>
          </a:bodyPr>
          <a:lstStyle/>
          <a:p>
            <a:pPr>
              <a:lnSpc>
                <a:spcPct val="90000"/>
              </a:lnSpc>
            </a:pPr>
            <a:r>
              <a:rPr lang="en-US" sz="1500" cap="none" dirty="0"/>
              <a:t>The first line of code in my profile is the “include” statement because I want to include the information that’s in my config code, which is all the connection information to my database. The bind_parm statement binds all the information that is stored in my database and outputs it into my profile page. The rest of the information in my code are fields so that the student can view their information. </a:t>
            </a:r>
          </a:p>
        </p:txBody>
      </p:sp>
      <p:pic>
        <p:nvPicPr>
          <p:cNvPr id="5" name="Picture 4">
            <a:extLst>
              <a:ext uri="{FF2B5EF4-FFF2-40B4-BE49-F238E27FC236}">
                <a16:creationId xmlns:a16="http://schemas.microsoft.com/office/drawing/2014/main" id="{5EE9C425-0979-4656-A63F-FF6C0D5FCFF5}"/>
              </a:ext>
            </a:extLst>
          </p:cNvPr>
          <p:cNvPicPr>
            <a:picLocks noChangeAspect="1"/>
          </p:cNvPicPr>
          <p:nvPr/>
        </p:nvPicPr>
        <p:blipFill>
          <a:blip r:embed="rId3"/>
          <a:stretch>
            <a:fillRect/>
          </a:stretch>
        </p:blipFill>
        <p:spPr>
          <a:xfrm>
            <a:off x="6096000" y="374519"/>
            <a:ext cx="5642738"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182393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3B258-0B5A-4936-B81C-E1FE5F1B2BC7}"/>
              </a:ext>
            </a:extLst>
          </p:cNvPr>
          <p:cNvSpPr>
            <a:spLocks noGrp="1"/>
          </p:cNvSpPr>
          <p:nvPr>
            <p:ph type="title"/>
          </p:nvPr>
        </p:nvSpPr>
        <p:spPr>
          <a:xfrm>
            <a:off x="1143000" y="609599"/>
            <a:ext cx="6132446" cy="2009775"/>
          </a:xfrm>
        </p:spPr>
        <p:txBody>
          <a:bodyPr>
            <a:normAutofit/>
          </a:bodyPr>
          <a:lstStyle/>
          <a:p>
            <a:pPr algn="ctr"/>
            <a:r>
              <a:rPr lang="en-US"/>
              <a:t>Logout function</a:t>
            </a:r>
          </a:p>
        </p:txBody>
      </p:sp>
      <p:pic>
        <p:nvPicPr>
          <p:cNvPr id="8" name="Picture 7">
            <a:extLst>
              <a:ext uri="{FF2B5EF4-FFF2-40B4-BE49-F238E27FC236}">
                <a16:creationId xmlns:a16="http://schemas.microsoft.com/office/drawing/2014/main" id="{CB651B53-A1A9-47E3-9586-CF47E5B1A96D}"/>
              </a:ext>
            </a:extLst>
          </p:cNvPr>
          <p:cNvPicPr>
            <a:picLocks noChangeAspect="1"/>
          </p:cNvPicPr>
          <p:nvPr/>
        </p:nvPicPr>
        <p:blipFill>
          <a:blip r:embed="rId3"/>
          <a:stretch>
            <a:fillRect/>
          </a:stretch>
        </p:blipFill>
        <p:spPr>
          <a:xfrm>
            <a:off x="6870442" y="4385034"/>
            <a:ext cx="4702628" cy="870981"/>
          </a:xfrm>
          <a:custGeom>
            <a:avLst/>
            <a:gdLst/>
            <a:ahLst/>
            <a:cxnLst/>
            <a:rect l="l" t="t" r="r" b="b"/>
            <a:pathLst>
              <a:path w="3416888" h="2057399">
                <a:moveTo>
                  <a:pt x="120172" y="0"/>
                </a:moveTo>
                <a:lnTo>
                  <a:pt x="3296716" y="0"/>
                </a:lnTo>
                <a:cubicBezTo>
                  <a:pt x="3363085" y="0"/>
                  <a:pt x="3416888" y="53803"/>
                  <a:pt x="3416888" y="120172"/>
                </a:cubicBezTo>
                <a:lnTo>
                  <a:pt x="3416888" y="2057399"/>
                </a:lnTo>
                <a:lnTo>
                  <a:pt x="0" y="2057399"/>
                </a:lnTo>
                <a:lnTo>
                  <a:pt x="0" y="120172"/>
                </a:lnTo>
                <a:cubicBezTo>
                  <a:pt x="0" y="53803"/>
                  <a:pt x="53803" y="0"/>
                  <a:pt x="120172" y="0"/>
                </a:cubicBezTo>
                <a:close/>
              </a:path>
            </a:pathLst>
          </a:cu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Content Placeholder 2">
            <a:extLst>
              <a:ext uri="{FF2B5EF4-FFF2-40B4-BE49-F238E27FC236}">
                <a16:creationId xmlns:a16="http://schemas.microsoft.com/office/drawing/2014/main" id="{0AA46428-3930-43EB-9A35-6FED4E918383}"/>
              </a:ext>
            </a:extLst>
          </p:cNvPr>
          <p:cNvSpPr>
            <a:spLocks noGrp="1"/>
          </p:cNvSpPr>
          <p:nvPr>
            <p:ph idx="1"/>
          </p:nvPr>
        </p:nvSpPr>
        <p:spPr>
          <a:xfrm>
            <a:off x="363894" y="2774425"/>
            <a:ext cx="6132446" cy="3288445"/>
          </a:xfrm>
        </p:spPr>
        <p:txBody>
          <a:bodyPr>
            <a:normAutofit/>
          </a:bodyPr>
          <a:lstStyle/>
          <a:p>
            <a:r>
              <a:rPr lang="en-US" cap="none" dirty="0"/>
              <a:t>The logout function simply log you out and directs you to the index page. The screenshot to the right shows you the student that’s logged in. In the upper right-hand corner is the logout button. Once clicked, you are directed to the index page. Also I have a screenshot of the code used to create the logout function.</a:t>
            </a:r>
          </a:p>
        </p:txBody>
      </p:sp>
      <p:pic>
        <p:nvPicPr>
          <p:cNvPr id="6" name="Picture 5">
            <a:extLst>
              <a:ext uri="{FF2B5EF4-FFF2-40B4-BE49-F238E27FC236}">
                <a16:creationId xmlns:a16="http://schemas.microsoft.com/office/drawing/2014/main" id="{1F701A9D-DFA2-4E7E-BDCF-3CFAD5634A91}"/>
              </a:ext>
            </a:extLst>
          </p:cNvPr>
          <p:cNvPicPr>
            <a:picLocks noChangeAspect="1"/>
          </p:cNvPicPr>
          <p:nvPr/>
        </p:nvPicPr>
        <p:blipFill>
          <a:blip r:embed="rId4"/>
          <a:stretch>
            <a:fillRect/>
          </a:stretch>
        </p:blipFill>
        <p:spPr>
          <a:xfrm>
            <a:off x="6727370" y="247261"/>
            <a:ext cx="5368214" cy="3839547"/>
          </a:xfrm>
          <a:custGeom>
            <a:avLst/>
            <a:gdLst/>
            <a:ahLst/>
            <a:cxnLst/>
            <a:rect l="l" t="t" r="r" b="b"/>
            <a:pathLst>
              <a:path w="3416888" h="3240120">
                <a:moveTo>
                  <a:pt x="0" y="0"/>
                </a:moveTo>
                <a:lnTo>
                  <a:pt x="3416888" y="0"/>
                </a:lnTo>
                <a:lnTo>
                  <a:pt x="3416888" y="3119948"/>
                </a:lnTo>
                <a:cubicBezTo>
                  <a:pt x="3416888" y="3186317"/>
                  <a:pt x="3363085" y="3240120"/>
                  <a:pt x="3296716" y="3240120"/>
                </a:cubicBezTo>
                <a:lnTo>
                  <a:pt x="120172" y="3240120"/>
                </a:lnTo>
                <a:cubicBezTo>
                  <a:pt x="53803" y="3240120"/>
                  <a:pt x="0" y="3186317"/>
                  <a:pt x="0" y="3119948"/>
                </a:cubicBezTo>
                <a:close/>
              </a:path>
            </a:pathLst>
          </a:cu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085951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5" name="Rectangle 7">
            <a:extLst>
              <a:ext uri="{FF2B5EF4-FFF2-40B4-BE49-F238E27FC236}">
                <a16:creationId xmlns:a16="http://schemas.microsoft.com/office/drawing/2014/main" id="{5690F3EE-0CD1-4520-B020-4E1DF3141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9">
            <a:extLst>
              <a:ext uri="{FF2B5EF4-FFF2-40B4-BE49-F238E27FC236}">
                <a16:creationId xmlns:a16="http://schemas.microsoft.com/office/drawing/2014/main" id="{9EFDE1E9-7FE0-45CA-9DE2-237F77319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270840"/>
          </a:xfrm>
          <a:custGeom>
            <a:avLst/>
            <a:gdLst>
              <a:gd name="connsiteX0" fmla="*/ 0 w 12192000"/>
              <a:gd name="connsiteY0" fmla="*/ 0 h 2270840"/>
              <a:gd name="connsiteX1" fmla="*/ 12192000 w 12192000"/>
              <a:gd name="connsiteY1" fmla="*/ 0 h 2270840"/>
              <a:gd name="connsiteX2" fmla="*/ 12192000 w 12192000"/>
              <a:gd name="connsiteY2" fmla="*/ 519831 h 2270840"/>
              <a:gd name="connsiteX3" fmla="*/ 12192000 w 12192000"/>
              <a:gd name="connsiteY3" fmla="*/ 744794 h 2270840"/>
              <a:gd name="connsiteX4" fmla="*/ 12192000 w 12192000"/>
              <a:gd name="connsiteY4" fmla="*/ 1754022 h 2270840"/>
              <a:gd name="connsiteX5" fmla="*/ 11957522 w 12192000"/>
              <a:gd name="connsiteY5" fmla="*/ 1797924 h 2270840"/>
              <a:gd name="connsiteX6" fmla="*/ 11679973 w 12192000"/>
              <a:gd name="connsiteY6" fmla="*/ 1847668 h 2270840"/>
              <a:gd name="connsiteX7" fmla="*/ 11401197 w 12192000"/>
              <a:gd name="connsiteY7" fmla="*/ 1896361 h 2270840"/>
              <a:gd name="connsiteX8" fmla="*/ 11121192 w 12192000"/>
              <a:gd name="connsiteY8" fmla="*/ 1938047 h 2270840"/>
              <a:gd name="connsiteX9" fmla="*/ 10842416 w 12192000"/>
              <a:gd name="connsiteY9" fmla="*/ 1980084 h 2270840"/>
              <a:gd name="connsiteX10" fmla="*/ 10562411 w 12192000"/>
              <a:gd name="connsiteY10" fmla="*/ 2019319 h 2270840"/>
              <a:gd name="connsiteX11" fmla="*/ 10286091 w 12192000"/>
              <a:gd name="connsiteY11" fmla="*/ 2052948 h 2270840"/>
              <a:gd name="connsiteX12" fmla="*/ 10006086 w 12192000"/>
              <a:gd name="connsiteY12" fmla="*/ 2084826 h 2270840"/>
              <a:gd name="connsiteX13" fmla="*/ 9727310 w 12192000"/>
              <a:gd name="connsiteY13" fmla="*/ 2113902 h 2270840"/>
              <a:gd name="connsiteX14" fmla="*/ 9453445 w 12192000"/>
              <a:gd name="connsiteY14" fmla="*/ 2139124 h 2270840"/>
              <a:gd name="connsiteX15" fmla="*/ 9175897 w 12192000"/>
              <a:gd name="connsiteY15" fmla="*/ 2164346 h 2270840"/>
              <a:gd name="connsiteX16" fmla="*/ 8902033 w 12192000"/>
              <a:gd name="connsiteY16" fmla="*/ 2185365 h 2270840"/>
              <a:gd name="connsiteX17" fmla="*/ 8628169 w 12192000"/>
              <a:gd name="connsiteY17" fmla="*/ 2201829 h 2270840"/>
              <a:gd name="connsiteX18" fmla="*/ 8355533 w 12192000"/>
              <a:gd name="connsiteY18" fmla="*/ 2218995 h 2270840"/>
              <a:gd name="connsiteX19" fmla="*/ 8085353 w 12192000"/>
              <a:gd name="connsiteY19" fmla="*/ 2233357 h 2270840"/>
              <a:gd name="connsiteX20" fmla="*/ 7817629 w 12192000"/>
              <a:gd name="connsiteY20" fmla="*/ 2243516 h 2270840"/>
              <a:gd name="connsiteX21" fmla="*/ 7549905 w 12192000"/>
              <a:gd name="connsiteY21" fmla="*/ 2252274 h 2270840"/>
              <a:gd name="connsiteX22" fmla="*/ 7284638 w 12192000"/>
              <a:gd name="connsiteY22" fmla="*/ 2260681 h 2270840"/>
              <a:gd name="connsiteX23" fmla="*/ 7023055 w 12192000"/>
              <a:gd name="connsiteY23" fmla="*/ 2264535 h 2270840"/>
              <a:gd name="connsiteX24" fmla="*/ 6761472 w 12192000"/>
              <a:gd name="connsiteY24" fmla="*/ 2268738 h 2270840"/>
              <a:gd name="connsiteX25" fmla="*/ 6503573 w 12192000"/>
              <a:gd name="connsiteY25" fmla="*/ 2270840 h 2270840"/>
              <a:gd name="connsiteX26" fmla="*/ 6248130 w 12192000"/>
              <a:gd name="connsiteY26" fmla="*/ 2268738 h 2270840"/>
              <a:gd name="connsiteX27" fmla="*/ 5995144 w 12192000"/>
              <a:gd name="connsiteY27" fmla="*/ 2268738 h 2270840"/>
              <a:gd name="connsiteX28" fmla="*/ 5744613 w 12192000"/>
              <a:gd name="connsiteY28" fmla="*/ 2264535 h 2270840"/>
              <a:gd name="connsiteX29" fmla="*/ 5498995 w 12192000"/>
              <a:gd name="connsiteY29" fmla="*/ 2258229 h 2270840"/>
              <a:gd name="connsiteX30" fmla="*/ 5255834 w 12192000"/>
              <a:gd name="connsiteY30" fmla="*/ 2252274 h 2270840"/>
              <a:gd name="connsiteX31" fmla="*/ 5017584 w 12192000"/>
              <a:gd name="connsiteY31" fmla="*/ 2245618 h 2270840"/>
              <a:gd name="connsiteX32" fmla="*/ 4780562 w 12192000"/>
              <a:gd name="connsiteY32" fmla="*/ 2235459 h 2270840"/>
              <a:gd name="connsiteX33" fmla="*/ 4547227 w 12192000"/>
              <a:gd name="connsiteY33" fmla="*/ 2224599 h 2270840"/>
              <a:gd name="connsiteX34" fmla="*/ 4318800 w 12192000"/>
              <a:gd name="connsiteY34" fmla="*/ 2214791 h 2270840"/>
              <a:gd name="connsiteX35" fmla="*/ 3873004 w 12192000"/>
              <a:gd name="connsiteY35" fmla="*/ 2187116 h 2270840"/>
              <a:gd name="connsiteX36" fmla="*/ 3445628 w 12192000"/>
              <a:gd name="connsiteY36" fmla="*/ 2157691 h 2270840"/>
              <a:gd name="connsiteX37" fmla="*/ 3035446 w 12192000"/>
              <a:gd name="connsiteY37" fmla="*/ 2126863 h 2270840"/>
              <a:gd name="connsiteX38" fmla="*/ 2647370 w 12192000"/>
              <a:gd name="connsiteY38" fmla="*/ 2092884 h 2270840"/>
              <a:gd name="connsiteX39" fmla="*/ 2276487 w 12192000"/>
              <a:gd name="connsiteY39" fmla="*/ 2057502 h 2270840"/>
              <a:gd name="connsiteX40" fmla="*/ 1932621 w 12192000"/>
              <a:gd name="connsiteY40" fmla="*/ 2019319 h 2270840"/>
              <a:gd name="connsiteX41" fmla="*/ 1609634 w 12192000"/>
              <a:gd name="connsiteY41" fmla="*/ 1981836 h 2270840"/>
              <a:gd name="connsiteX42" fmla="*/ 1312435 w 12192000"/>
              <a:gd name="connsiteY42" fmla="*/ 1944353 h 2270840"/>
              <a:gd name="connsiteX43" fmla="*/ 1039799 w 12192000"/>
              <a:gd name="connsiteY43" fmla="*/ 1908972 h 2270840"/>
              <a:gd name="connsiteX44" fmla="*/ 797865 w 12192000"/>
              <a:gd name="connsiteY44" fmla="*/ 1875342 h 2270840"/>
              <a:gd name="connsiteX45" fmla="*/ 579265 w 12192000"/>
              <a:gd name="connsiteY45" fmla="*/ 1843464 h 2270840"/>
              <a:gd name="connsiteX46" fmla="*/ 395052 w 12192000"/>
              <a:gd name="connsiteY46" fmla="*/ 1816841 h 2270840"/>
              <a:gd name="connsiteX47" fmla="*/ 240312 w 12192000"/>
              <a:gd name="connsiteY47" fmla="*/ 1791618 h 2270840"/>
              <a:gd name="connsiteX48" fmla="*/ 27853 w 12192000"/>
              <a:gd name="connsiteY48" fmla="*/ 1755537 h 2270840"/>
              <a:gd name="connsiteX49" fmla="*/ 0 w 12192000"/>
              <a:gd name="connsiteY49" fmla="*/ 1750824 h 2270840"/>
              <a:gd name="connsiteX50" fmla="*/ 0 w 12192000"/>
              <a:gd name="connsiteY50" fmla="*/ 744794 h 2270840"/>
              <a:gd name="connsiteX51" fmla="*/ 0 w 12192000"/>
              <a:gd name="connsiteY51" fmla="*/ 519831 h 227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27084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50000"/>
              </a:prstClr>
            </a:outerShdw>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E26EEAB-70DB-4D84-9555-1199358AADF7}"/>
              </a:ext>
            </a:extLst>
          </p:cNvPr>
          <p:cNvSpPr>
            <a:spLocks noGrp="1"/>
          </p:cNvSpPr>
          <p:nvPr>
            <p:ph type="ctrTitle"/>
          </p:nvPr>
        </p:nvSpPr>
        <p:spPr>
          <a:xfrm>
            <a:off x="1141413" y="609600"/>
            <a:ext cx="9905998" cy="1173480"/>
          </a:xfrm>
        </p:spPr>
        <p:txBody>
          <a:bodyPr vert="horz" lIns="91440" tIns="45720" rIns="91440" bIns="45720" rtlCol="0" anchor="ctr">
            <a:normAutofit/>
          </a:bodyPr>
          <a:lstStyle/>
          <a:p>
            <a:pPr>
              <a:lnSpc>
                <a:spcPct val="90000"/>
              </a:lnSpc>
            </a:pPr>
            <a:br>
              <a:rPr lang="en-US" sz="2500">
                <a:effectLst>
                  <a:glow rad="38100">
                    <a:schemeClr val="bg1">
                      <a:lumMod val="65000"/>
                      <a:lumOff val="35000"/>
                      <a:alpha val="40000"/>
                    </a:schemeClr>
                  </a:glow>
                  <a:outerShdw blurRad="28575" dist="38100" dir="14040000" algn="tl" rotWithShape="0">
                    <a:srgbClr val="000000">
                      <a:alpha val="25000"/>
                    </a:srgbClr>
                  </a:outerShdw>
                </a:effectLst>
              </a:rPr>
            </a:br>
            <a:br>
              <a:rPr lang="en-US" sz="2500">
                <a:effectLst>
                  <a:glow rad="38100">
                    <a:schemeClr val="bg1">
                      <a:lumMod val="65000"/>
                      <a:lumOff val="35000"/>
                      <a:alpha val="40000"/>
                    </a:schemeClr>
                  </a:glow>
                  <a:outerShdw blurRad="28575" dist="38100" dir="14040000" algn="tl" rotWithShape="0">
                    <a:srgbClr val="000000">
                      <a:alpha val="25000"/>
                    </a:srgbClr>
                  </a:outerShdw>
                </a:effectLst>
              </a:rPr>
            </a:br>
            <a:r>
              <a:rPr lang="en-US" sz="2500">
                <a:effectLst>
                  <a:glow rad="38100">
                    <a:schemeClr val="bg1">
                      <a:lumMod val="65000"/>
                      <a:lumOff val="35000"/>
                      <a:alpha val="40000"/>
                    </a:schemeClr>
                  </a:glow>
                  <a:outerShdw blurRad="28575" dist="38100" dir="14040000" algn="tl" rotWithShape="0">
                    <a:srgbClr val="000000">
                      <a:alpha val="25000"/>
                    </a:srgbClr>
                  </a:outerShdw>
                </a:effectLst>
              </a:rPr>
              <a:t>References</a:t>
            </a:r>
          </a:p>
        </p:txBody>
      </p:sp>
      <p:sp>
        <p:nvSpPr>
          <p:cNvPr id="3" name="Subtitle 2">
            <a:extLst>
              <a:ext uri="{FF2B5EF4-FFF2-40B4-BE49-F238E27FC236}">
                <a16:creationId xmlns:a16="http://schemas.microsoft.com/office/drawing/2014/main" id="{0FA89011-3EB6-4153-BD61-33222EEF215D}"/>
              </a:ext>
            </a:extLst>
          </p:cNvPr>
          <p:cNvSpPr>
            <a:spLocks noGrp="1"/>
          </p:cNvSpPr>
          <p:nvPr>
            <p:ph type="subTitle" idx="1"/>
          </p:nvPr>
        </p:nvSpPr>
        <p:spPr>
          <a:xfrm>
            <a:off x="1141413" y="2666999"/>
            <a:ext cx="9905998" cy="3124201"/>
          </a:xfrm>
        </p:spPr>
        <p:txBody>
          <a:bodyPr vert="horz" lIns="91440" tIns="45720" rIns="91440" bIns="45720" rtlCol="0" anchor="ctr">
            <a:normAutofit/>
          </a:bodyPr>
          <a:lstStyle/>
          <a:p>
            <a:pPr algn="l">
              <a:lnSpc>
                <a:spcPct val="90000"/>
              </a:lnSpc>
              <a:buFont typeface="Arial"/>
              <a:buChar char="•"/>
            </a:pPr>
            <a:r>
              <a:rPr lang="en-US" dirty="0">
                <a:gradFill flip="none" rotWithShape="1">
                  <a:gsLst>
                    <a:gs pos="0">
                      <a:schemeClr val="tx1"/>
                    </a:gs>
                    <a:gs pos="100000">
                      <a:schemeClr val="tx1">
                        <a:lumMod val="75000"/>
                      </a:schemeClr>
                    </a:gs>
                  </a:gsLst>
                  <a:lin ang="5580000" scaled="0"/>
                  <a:tileRect/>
                </a:gradFill>
              </a:rPr>
              <a:t>Kuchta, J., &amp; Padhiyar, P. (2018). Extracting Concepts from the Software 	Requirements Specification Using Natural Language Processing. 2018 11th 	International Conference on Human System Interaction (HSI). </a:t>
            </a:r>
            <a:r>
              <a:rPr lang="en-US" dirty="0" err="1">
                <a:gradFill flip="none" rotWithShape="1">
                  <a:gsLst>
                    <a:gs pos="0">
                      <a:schemeClr val="tx1"/>
                    </a:gs>
                    <a:gs pos="100000">
                      <a:schemeClr val="tx1">
                        <a:lumMod val="75000"/>
                      </a:schemeClr>
                    </a:gs>
                  </a:gsLst>
                  <a:lin ang="5580000" scaled="0"/>
                  <a:tileRect/>
                </a:gradFill>
              </a:rPr>
              <a:t>doi</a:t>
            </a:r>
            <a:r>
              <a:rPr lang="en-US" dirty="0">
                <a:gradFill flip="none" rotWithShape="1">
                  <a:gsLst>
                    <a:gs pos="0">
                      <a:schemeClr val="tx1"/>
                    </a:gs>
                    <a:gs pos="100000">
                      <a:schemeClr val="tx1">
                        <a:lumMod val="75000"/>
                      </a:schemeClr>
                    </a:gs>
                  </a:gsLst>
                  <a:lin ang="5580000" scaled="0"/>
                  <a:tileRect/>
                </a:gradFill>
              </a:rPr>
              <a:t>: 	10.1109/hsi.2018.8431221</a:t>
            </a:r>
          </a:p>
          <a:p>
            <a:pPr algn="l">
              <a:lnSpc>
                <a:spcPct val="90000"/>
              </a:lnSpc>
              <a:buFont typeface="Arial"/>
              <a:buChar char="•"/>
            </a:pPr>
            <a:r>
              <a:rPr lang="en-US" i="1" dirty="0">
                <a:gradFill flip="none" rotWithShape="1">
                  <a:gsLst>
                    <a:gs pos="0">
                      <a:schemeClr val="tx1"/>
                    </a:gs>
                    <a:gs pos="100000">
                      <a:schemeClr val="tx1">
                        <a:lumMod val="75000"/>
                      </a:schemeClr>
                    </a:gs>
                  </a:gsLst>
                  <a:lin ang="5580000" scaled="0"/>
                  <a:tileRect/>
                </a:gradFill>
                <a:hlinkClick r:id="rId3"/>
              </a:rPr>
              <a:t>https://icdn3.digitaltrends.com/image/digitaltrends/microsoftsurfacelaptop3-</a:t>
            </a:r>
            <a:r>
              <a:rPr lang="en-US" i="1" dirty="0">
                <a:gradFill flip="none" rotWithShape="1">
                  <a:gsLst>
                    <a:gs pos="0">
                      <a:schemeClr val="tx1"/>
                    </a:gs>
                    <a:gs pos="100000">
                      <a:schemeClr val="tx1">
                        <a:lumMod val="75000"/>
                      </a:schemeClr>
                    </a:gs>
                  </a:gsLst>
                  <a:lin ang="5580000" scaled="0"/>
                  <a:tileRect/>
                </a:gradFill>
              </a:rPr>
              <a:t>	8-1200x630-c-ar1.91.jpg</a:t>
            </a:r>
          </a:p>
          <a:p>
            <a:pPr algn="l">
              <a:lnSpc>
                <a:spcPct val="90000"/>
              </a:lnSpc>
              <a:buFont typeface="Arial"/>
              <a:buChar char="•"/>
            </a:pPr>
            <a:endParaRPr lang="en-US" i="1" dirty="0">
              <a:gradFill flip="none" rotWithShape="1">
                <a:gsLst>
                  <a:gs pos="0">
                    <a:schemeClr val="tx1"/>
                  </a:gs>
                  <a:gs pos="100000">
                    <a:schemeClr val="tx1">
                      <a:lumMod val="75000"/>
                    </a:schemeClr>
                  </a:gs>
                </a:gsLst>
                <a:lin ang="5580000" scaled="0"/>
                <a:tileRect/>
              </a:gradFill>
            </a:endParaRPr>
          </a:p>
          <a:p>
            <a:pPr algn="l">
              <a:lnSpc>
                <a:spcPct val="90000"/>
              </a:lnSpc>
              <a:buFont typeface="Arial"/>
              <a:buChar char="•"/>
            </a:pPr>
            <a:r>
              <a:rPr lang="en-US" dirty="0">
                <a:gradFill flip="none" rotWithShape="1">
                  <a:gsLst>
                    <a:gs pos="0">
                      <a:schemeClr val="tx1"/>
                    </a:gs>
                    <a:gs pos="100000">
                      <a:schemeClr val="tx1">
                        <a:lumMod val="75000"/>
                      </a:schemeClr>
                    </a:gs>
                  </a:gsLst>
                  <a:lin ang="5580000" scaled="0"/>
                  <a:tileRect/>
                </a:gradFill>
              </a:rPr>
              <a:t> </a:t>
            </a:r>
            <a:endParaRPr lang="en-US" i="1" dirty="0">
              <a:gradFill flip="none" rotWithShape="1">
                <a:gsLst>
                  <a:gs pos="0">
                    <a:schemeClr val="tx1"/>
                  </a:gs>
                  <a:gs pos="100000">
                    <a:schemeClr val="tx1">
                      <a:lumMod val="75000"/>
                    </a:schemeClr>
                  </a:gs>
                </a:gsLst>
                <a:lin ang="5580000" scaled="0"/>
                <a:tileRect/>
              </a:gradFill>
            </a:endParaRPr>
          </a:p>
          <a:p>
            <a:pPr algn="l">
              <a:lnSpc>
                <a:spcPct val="90000"/>
              </a:lnSpc>
              <a:buFont typeface="Arial"/>
              <a:buChar char="•"/>
            </a:pPr>
            <a:endParaRPr lang="en-US" dirty="0">
              <a:gradFill flip="none" rotWithShape="1">
                <a:gsLst>
                  <a:gs pos="0">
                    <a:schemeClr val="tx1"/>
                  </a:gs>
                  <a:gs pos="100000">
                    <a:schemeClr val="tx1">
                      <a:lumMod val="75000"/>
                    </a:schemeClr>
                  </a:gs>
                </a:gsLst>
                <a:lin ang="5580000" scaled="0"/>
                <a:tileRect/>
              </a:gradFill>
            </a:endParaRPr>
          </a:p>
        </p:txBody>
      </p:sp>
    </p:spTree>
    <p:extLst>
      <p:ext uri="{BB962C8B-B14F-4D97-AF65-F5344CB8AC3E}">
        <p14:creationId xmlns:p14="http://schemas.microsoft.com/office/powerpoint/2010/main" val="64121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1" name="Rectangle 7">
            <a:extLst>
              <a:ext uri="{FF2B5EF4-FFF2-40B4-BE49-F238E27FC236}">
                <a16:creationId xmlns:a16="http://schemas.microsoft.com/office/drawing/2014/main" id="{5690F3EE-0CD1-4520-B020-4E1DF3141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Freeform: Shape 9">
            <a:extLst>
              <a:ext uri="{FF2B5EF4-FFF2-40B4-BE49-F238E27FC236}">
                <a16:creationId xmlns:a16="http://schemas.microsoft.com/office/drawing/2014/main" id="{9EFDE1E9-7FE0-45CA-9DE2-237F77319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270840"/>
          </a:xfrm>
          <a:custGeom>
            <a:avLst/>
            <a:gdLst>
              <a:gd name="connsiteX0" fmla="*/ 0 w 12192000"/>
              <a:gd name="connsiteY0" fmla="*/ 0 h 2270840"/>
              <a:gd name="connsiteX1" fmla="*/ 12192000 w 12192000"/>
              <a:gd name="connsiteY1" fmla="*/ 0 h 2270840"/>
              <a:gd name="connsiteX2" fmla="*/ 12192000 w 12192000"/>
              <a:gd name="connsiteY2" fmla="*/ 519831 h 2270840"/>
              <a:gd name="connsiteX3" fmla="*/ 12192000 w 12192000"/>
              <a:gd name="connsiteY3" fmla="*/ 744794 h 2270840"/>
              <a:gd name="connsiteX4" fmla="*/ 12192000 w 12192000"/>
              <a:gd name="connsiteY4" fmla="*/ 1754022 h 2270840"/>
              <a:gd name="connsiteX5" fmla="*/ 11957522 w 12192000"/>
              <a:gd name="connsiteY5" fmla="*/ 1797924 h 2270840"/>
              <a:gd name="connsiteX6" fmla="*/ 11679973 w 12192000"/>
              <a:gd name="connsiteY6" fmla="*/ 1847668 h 2270840"/>
              <a:gd name="connsiteX7" fmla="*/ 11401197 w 12192000"/>
              <a:gd name="connsiteY7" fmla="*/ 1896361 h 2270840"/>
              <a:gd name="connsiteX8" fmla="*/ 11121192 w 12192000"/>
              <a:gd name="connsiteY8" fmla="*/ 1938047 h 2270840"/>
              <a:gd name="connsiteX9" fmla="*/ 10842416 w 12192000"/>
              <a:gd name="connsiteY9" fmla="*/ 1980084 h 2270840"/>
              <a:gd name="connsiteX10" fmla="*/ 10562411 w 12192000"/>
              <a:gd name="connsiteY10" fmla="*/ 2019319 h 2270840"/>
              <a:gd name="connsiteX11" fmla="*/ 10286091 w 12192000"/>
              <a:gd name="connsiteY11" fmla="*/ 2052948 h 2270840"/>
              <a:gd name="connsiteX12" fmla="*/ 10006086 w 12192000"/>
              <a:gd name="connsiteY12" fmla="*/ 2084826 h 2270840"/>
              <a:gd name="connsiteX13" fmla="*/ 9727310 w 12192000"/>
              <a:gd name="connsiteY13" fmla="*/ 2113902 h 2270840"/>
              <a:gd name="connsiteX14" fmla="*/ 9453445 w 12192000"/>
              <a:gd name="connsiteY14" fmla="*/ 2139124 h 2270840"/>
              <a:gd name="connsiteX15" fmla="*/ 9175897 w 12192000"/>
              <a:gd name="connsiteY15" fmla="*/ 2164346 h 2270840"/>
              <a:gd name="connsiteX16" fmla="*/ 8902033 w 12192000"/>
              <a:gd name="connsiteY16" fmla="*/ 2185365 h 2270840"/>
              <a:gd name="connsiteX17" fmla="*/ 8628169 w 12192000"/>
              <a:gd name="connsiteY17" fmla="*/ 2201829 h 2270840"/>
              <a:gd name="connsiteX18" fmla="*/ 8355533 w 12192000"/>
              <a:gd name="connsiteY18" fmla="*/ 2218995 h 2270840"/>
              <a:gd name="connsiteX19" fmla="*/ 8085353 w 12192000"/>
              <a:gd name="connsiteY19" fmla="*/ 2233357 h 2270840"/>
              <a:gd name="connsiteX20" fmla="*/ 7817629 w 12192000"/>
              <a:gd name="connsiteY20" fmla="*/ 2243516 h 2270840"/>
              <a:gd name="connsiteX21" fmla="*/ 7549905 w 12192000"/>
              <a:gd name="connsiteY21" fmla="*/ 2252274 h 2270840"/>
              <a:gd name="connsiteX22" fmla="*/ 7284638 w 12192000"/>
              <a:gd name="connsiteY22" fmla="*/ 2260681 h 2270840"/>
              <a:gd name="connsiteX23" fmla="*/ 7023055 w 12192000"/>
              <a:gd name="connsiteY23" fmla="*/ 2264535 h 2270840"/>
              <a:gd name="connsiteX24" fmla="*/ 6761472 w 12192000"/>
              <a:gd name="connsiteY24" fmla="*/ 2268738 h 2270840"/>
              <a:gd name="connsiteX25" fmla="*/ 6503573 w 12192000"/>
              <a:gd name="connsiteY25" fmla="*/ 2270840 h 2270840"/>
              <a:gd name="connsiteX26" fmla="*/ 6248130 w 12192000"/>
              <a:gd name="connsiteY26" fmla="*/ 2268738 h 2270840"/>
              <a:gd name="connsiteX27" fmla="*/ 5995144 w 12192000"/>
              <a:gd name="connsiteY27" fmla="*/ 2268738 h 2270840"/>
              <a:gd name="connsiteX28" fmla="*/ 5744613 w 12192000"/>
              <a:gd name="connsiteY28" fmla="*/ 2264535 h 2270840"/>
              <a:gd name="connsiteX29" fmla="*/ 5498995 w 12192000"/>
              <a:gd name="connsiteY29" fmla="*/ 2258229 h 2270840"/>
              <a:gd name="connsiteX30" fmla="*/ 5255834 w 12192000"/>
              <a:gd name="connsiteY30" fmla="*/ 2252274 h 2270840"/>
              <a:gd name="connsiteX31" fmla="*/ 5017584 w 12192000"/>
              <a:gd name="connsiteY31" fmla="*/ 2245618 h 2270840"/>
              <a:gd name="connsiteX32" fmla="*/ 4780562 w 12192000"/>
              <a:gd name="connsiteY32" fmla="*/ 2235459 h 2270840"/>
              <a:gd name="connsiteX33" fmla="*/ 4547227 w 12192000"/>
              <a:gd name="connsiteY33" fmla="*/ 2224599 h 2270840"/>
              <a:gd name="connsiteX34" fmla="*/ 4318800 w 12192000"/>
              <a:gd name="connsiteY34" fmla="*/ 2214791 h 2270840"/>
              <a:gd name="connsiteX35" fmla="*/ 3873004 w 12192000"/>
              <a:gd name="connsiteY35" fmla="*/ 2187116 h 2270840"/>
              <a:gd name="connsiteX36" fmla="*/ 3445628 w 12192000"/>
              <a:gd name="connsiteY36" fmla="*/ 2157691 h 2270840"/>
              <a:gd name="connsiteX37" fmla="*/ 3035446 w 12192000"/>
              <a:gd name="connsiteY37" fmla="*/ 2126863 h 2270840"/>
              <a:gd name="connsiteX38" fmla="*/ 2647370 w 12192000"/>
              <a:gd name="connsiteY38" fmla="*/ 2092884 h 2270840"/>
              <a:gd name="connsiteX39" fmla="*/ 2276487 w 12192000"/>
              <a:gd name="connsiteY39" fmla="*/ 2057502 h 2270840"/>
              <a:gd name="connsiteX40" fmla="*/ 1932621 w 12192000"/>
              <a:gd name="connsiteY40" fmla="*/ 2019319 h 2270840"/>
              <a:gd name="connsiteX41" fmla="*/ 1609634 w 12192000"/>
              <a:gd name="connsiteY41" fmla="*/ 1981836 h 2270840"/>
              <a:gd name="connsiteX42" fmla="*/ 1312435 w 12192000"/>
              <a:gd name="connsiteY42" fmla="*/ 1944353 h 2270840"/>
              <a:gd name="connsiteX43" fmla="*/ 1039799 w 12192000"/>
              <a:gd name="connsiteY43" fmla="*/ 1908972 h 2270840"/>
              <a:gd name="connsiteX44" fmla="*/ 797865 w 12192000"/>
              <a:gd name="connsiteY44" fmla="*/ 1875342 h 2270840"/>
              <a:gd name="connsiteX45" fmla="*/ 579265 w 12192000"/>
              <a:gd name="connsiteY45" fmla="*/ 1843464 h 2270840"/>
              <a:gd name="connsiteX46" fmla="*/ 395052 w 12192000"/>
              <a:gd name="connsiteY46" fmla="*/ 1816841 h 2270840"/>
              <a:gd name="connsiteX47" fmla="*/ 240312 w 12192000"/>
              <a:gd name="connsiteY47" fmla="*/ 1791618 h 2270840"/>
              <a:gd name="connsiteX48" fmla="*/ 27853 w 12192000"/>
              <a:gd name="connsiteY48" fmla="*/ 1755537 h 2270840"/>
              <a:gd name="connsiteX49" fmla="*/ 0 w 12192000"/>
              <a:gd name="connsiteY49" fmla="*/ 1750824 h 2270840"/>
              <a:gd name="connsiteX50" fmla="*/ 0 w 12192000"/>
              <a:gd name="connsiteY50" fmla="*/ 744794 h 2270840"/>
              <a:gd name="connsiteX51" fmla="*/ 0 w 12192000"/>
              <a:gd name="connsiteY51" fmla="*/ 519831 h 227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27084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50000"/>
              </a:prstClr>
            </a:outerShdw>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480DF5B-2EA7-4EF6-8B16-4731EF6C60A4}"/>
              </a:ext>
            </a:extLst>
          </p:cNvPr>
          <p:cNvSpPr>
            <a:spLocks noGrp="1"/>
          </p:cNvSpPr>
          <p:nvPr>
            <p:ph type="title"/>
          </p:nvPr>
        </p:nvSpPr>
        <p:spPr>
          <a:xfrm>
            <a:off x="1141413" y="609600"/>
            <a:ext cx="9905998" cy="1173480"/>
          </a:xfrm>
        </p:spPr>
        <p:txBody>
          <a:bodyPr>
            <a:normAutofit/>
          </a:bodyPr>
          <a:lstStyle/>
          <a:p>
            <a:pPr algn="ctr"/>
            <a:r>
              <a:rPr lang="en-US"/>
              <a:t>objectives</a:t>
            </a:r>
            <a:endParaRPr lang="en-US" dirty="0"/>
          </a:p>
        </p:txBody>
      </p:sp>
      <p:sp>
        <p:nvSpPr>
          <p:cNvPr id="23" name="Content Placeholder 2">
            <a:extLst>
              <a:ext uri="{FF2B5EF4-FFF2-40B4-BE49-F238E27FC236}">
                <a16:creationId xmlns:a16="http://schemas.microsoft.com/office/drawing/2014/main" id="{4AD1A2E9-CF02-4462-B518-7E8598E6D515}"/>
              </a:ext>
            </a:extLst>
          </p:cNvPr>
          <p:cNvSpPr>
            <a:spLocks noGrp="1"/>
          </p:cNvSpPr>
          <p:nvPr>
            <p:ph idx="1"/>
          </p:nvPr>
        </p:nvSpPr>
        <p:spPr>
          <a:xfrm>
            <a:off x="1141413" y="2666999"/>
            <a:ext cx="9905998" cy="3124201"/>
          </a:xfrm>
        </p:spPr>
        <p:txBody>
          <a:bodyPr>
            <a:normAutofit/>
          </a:bodyPr>
          <a:lstStyle/>
          <a:p>
            <a:r>
              <a:rPr lang="en-US" cap="none"/>
              <a:t>Summarization of the SRS document</a:t>
            </a:r>
          </a:p>
          <a:p>
            <a:r>
              <a:rPr lang="en-US" cap="none"/>
              <a:t>Showcase the UML design model</a:t>
            </a:r>
          </a:p>
          <a:p>
            <a:r>
              <a:rPr lang="en-US" cap="none"/>
              <a:t>Explain the design of the landing, login, and enrollment pages</a:t>
            </a:r>
          </a:p>
          <a:p>
            <a:r>
              <a:rPr lang="en-US" cap="none"/>
              <a:t>Explain the Mysql database and class registration</a:t>
            </a:r>
          </a:p>
          <a:p>
            <a:r>
              <a:rPr lang="en-US" cap="none"/>
              <a:t>Discuss the php code</a:t>
            </a:r>
          </a:p>
        </p:txBody>
      </p:sp>
    </p:spTree>
    <p:extLst>
      <p:ext uri="{BB962C8B-B14F-4D97-AF65-F5344CB8AC3E}">
        <p14:creationId xmlns:p14="http://schemas.microsoft.com/office/powerpoint/2010/main" val="650439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F2122-AC20-4CDB-98C4-44CCAEF64552}"/>
              </a:ext>
            </a:extLst>
          </p:cNvPr>
          <p:cNvSpPr>
            <a:spLocks noGrp="1"/>
          </p:cNvSpPr>
          <p:nvPr>
            <p:ph type="title"/>
          </p:nvPr>
        </p:nvSpPr>
        <p:spPr>
          <a:xfrm>
            <a:off x="1141413" y="292963"/>
            <a:ext cx="9905998" cy="790113"/>
          </a:xfrm>
        </p:spPr>
        <p:txBody>
          <a:bodyPr/>
          <a:lstStyle/>
          <a:p>
            <a:pPr algn="ctr"/>
            <a:r>
              <a:rPr lang="en-US" dirty="0"/>
              <a:t>Srs document</a:t>
            </a:r>
          </a:p>
        </p:txBody>
      </p:sp>
      <p:sp>
        <p:nvSpPr>
          <p:cNvPr id="3" name="Content Placeholder 2">
            <a:extLst>
              <a:ext uri="{FF2B5EF4-FFF2-40B4-BE49-F238E27FC236}">
                <a16:creationId xmlns:a16="http://schemas.microsoft.com/office/drawing/2014/main" id="{DE134C21-D14E-4050-86E5-2134796B9450}"/>
              </a:ext>
            </a:extLst>
          </p:cNvPr>
          <p:cNvSpPr>
            <a:spLocks noGrp="1"/>
          </p:cNvSpPr>
          <p:nvPr>
            <p:ph idx="1"/>
          </p:nvPr>
        </p:nvSpPr>
        <p:spPr>
          <a:xfrm>
            <a:off x="1141413" y="1420428"/>
            <a:ext cx="9905998" cy="4660776"/>
          </a:xfrm>
        </p:spPr>
        <p:txBody>
          <a:bodyPr>
            <a:normAutofit fontScale="25000" lnSpcReduction="20000"/>
          </a:bodyPr>
          <a:lstStyle/>
          <a:p>
            <a:pPr marL="0" indent="0">
              <a:buNone/>
            </a:pPr>
            <a:r>
              <a:rPr lang="en-US" sz="6400" cap="none" dirty="0"/>
              <a:t>The srs document is the bases of the whole project. It’s the structure that the team will follow in the development of the product. It will describe what the software will do and how it will be expected to perform. It will also describe the functionality.</a:t>
            </a:r>
          </a:p>
          <a:p>
            <a:pPr marL="0" indent="0">
              <a:buNone/>
            </a:pPr>
            <a:r>
              <a:rPr lang="en-US" sz="6400" cap="none" dirty="0"/>
              <a:t>The key aspects are:</a:t>
            </a:r>
          </a:p>
          <a:p>
            <a:r>
              <a:rPr lang="en-US" sz="6400" cap="none" dirty="0"/>
              <a:t>Overall description of the project.</a:t>
            </a:r>
          </a:p>
          <a:p>
            <a:r>
              <a:rPr lang="en-US" sz="6400" cap="none" dirty="0"/>
              <a:t>Product features</a:t>
            </a:r>
          </a:p>
          <a:p>
            <a:r>
              <a:rPr lang="en-US" sz="6400" cap="none" dirty="0"/>
              <a:t>Design Constraints</a:t>
            </a:r>
          </a:p>
          <a:p>
            <a:r>
              <a:rPr lang="en-US" sz="6400" cap="none" dirty="0"/>
              <a:t>User Interface</a:t>
            </a:r>
          </a:p>
          <a:p>
            <a:r>
              <a:rPr lang="en-US" sz="6400" cap="none" dirty="0"/>
              <a:t>Functional Requirements</a:t>
            </a:r>
          </a:p>
          <a:p>
            <a:r>
              <a:rPr lang="en-US" sz="6400" cap="none" dirty="0"/>
              <a:t>Non-functional Requirements</a:t>
            </a:r>
          </a:p>
          <a:p>
            <a:pPr marL="0" indent="0">
              <a:buNone/>
            </a:pPr>
            <a:r>
              <a:rPr lang="en-US" sz="6400" cap="none" dirty="0">
                <a:effectLst/>
              </a:rPr>
              <a:t>The New registration system will be used by students that are familiar or not with the online registration process. The scope shall be user friendly for customers and administrators. Kuchta &amp; Padhiyar  states “The first stage of the formalized process is the transformation of requirements into analytical models. As a rule, two models are created: a functional model (e.g. a case of use case model) and a static structure model (e.g. a class model). The first of them can be easily built on the basis of functional requirements specifications - firstly each functional requirement is mapped to one or more use cases, and then the usage case model is supplemented and refined (e.g. by entering relationships between use cases)”(Kuchta &amp; Padhiyar, 2018).</a:t>
            </a:r>
          </a:p>
          <a:p>
            <a:pPr marL="0" indent="0">
              <a:buNone/>
            </a:pPr>
            <a:endParaRPr lang="en-US" cap="none" dirty="0"/>
          </a:p>
        </p:txBody>
      </p:sp>
    </p:spTree>
    <p:extLst>
      <p:ext uri="{BB962C8B-B14F-4D97-AF65-F5344CB8AC3E}">
        <p14:creationId xmlns:p14="http://schemas.microsoft.com/office/powerpoint/2010/main" val="1720191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90F3EE-0CD1-4520-B020-4E1DF3141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9EFDE1E9-7FE0-45CA-9DE2-237F77319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270840"/>
          </a:xfrm>
          <a:custGeom>
            <a:avLst/>
            <a:gdLst>
              <a:gd name="connsiteX0" fmla="*/ 0 w 12192000"/>
              <a:gd name="connsiteY0" fmla="*/ 0 h 2270840"/>
              <a:gd name="connsiteX1" fmla="*/ 12192000 w 12192000"/>
              <a:gd name="connsiteY1" fmla="*/ 0 h 2270840"/>
              <a:gd name="connsiteX2" fmla="*/ 12192000 w 12192000"/>
              <a:gd name="connsiteY2" fmla="*/ 519831 h 2270840"/>
              <a:gd name="connsiteX3" fmla="*/ 12192000 w 12192000"/>
              <a:gd name="connsiteY3" fmla="*/ 744794 h 2270840"/>
              <a:gd name="connsiteX4" fmla="*/ 12192000 w 12192000"/>
              <a:gd name="connsiteY4" fmla="*/ 1754022 h 2270840"/>
              <a:gd name="connsiteX5" fmla="*/ 11957522 w 12192000"/>
              <a:gd name="connsiteY5" fmla="*/ 1797924 h 2270840"/>
              <a:gd name="connsiteX6" fmla="*/ 11679973 w 12192000"/>
              <a:gd name="connsiteY6" fmla="*/ 1847668 h 2270840"/>
              <a:gd name="connsiteX7" fmla="*/ 11401197 w 12192000"/>
              <a:gd name="connsiteY7" fmla="*/ 1896361 h 2270840"/>
              <a:gd name="connsiteX8" fmla="*/ 11121192 w 12192000"/>
              <a:gd name="connsiteY8" fmla="*/ 1938047 h 2270840"/>
              <a:gd name="connsiteX9" fmla="*/ 10842416 w 12192000"/>
              <a:gd name="connsiteY9" fmla="*/ 1980084 h 2270840"/>
              <a:gd name="connsiteX10" fmla="*/ 10562411 w 12192000"/>
              <a:gd name="connsiteY10" fmla="*/ 2019319 h 2270840"/>
              <a:gd name="connsiteX11" fmla="*/ 10286091 w 12192000"/>
              <a:gd name="connsiteY11" fmla="*/ 2052948 h 2270840"/>
              <a:gd name="connsiteX12" fmla="*/ 10006086 w 12192000"/>
              <a:gd name="connsiteY12" fmla="*/ 2084826 h 2270840"/>
              <a:gd name="connsiteX13" fmla="*/ 9727310 w 12192000"/>
              <a:gd name="connsiteY13" fmla="*/ 2113902 h 2270840"/>
              <a:gd name="connsiteX14" fmla="*/ 9453445 w 12192000"/>
              <a:gd name="connsiteY14" fmla="*/ 2139124 h 2270840"/>
              <a:gd name="connsiteX15" fmla="*/ 9175897 w 12192000"/>
              <a:gd name="connsiteY15" fmla="*/ 2164346 h 2270840"/>
              <a:gd name="connsiteX16" fmla="*/ 8902033 w 12192000"/>
              <a:gd name="connsiteY16" fmla="*/ 2185365 h 2270840"/>
              <a:gd name="connsiteX17" fmla="*/ 8628169 w 12192000"/>
              <a:gd name="connsiteY17" fmla="*/ 2201829 h 2270840"/>
              <a:gd name="connsiteX18" fmla="*/ 8355533 w 12192000"/>
              <a:gd name="connsiteY18" fmla="*/ 2218995 h 2270840"/>
              <a:gd name="connsiteX19" fmla="*/ 8085353 w 12192000"/>
              <a:gd name="connsiteY19" fmla="*/ 2233357 h 2270840"/>
              <a:gd name="connsiteX20" fmla="*/ 7817629 w 12192000"/>
              <a:gd name="connsiteY20" fmla="*/ 2243516 h 2270840"/>
              <a:gd name="connsiteX21" fmla="*/ 7549905 w 12192000"/>
              <a:gd name="connsiteY21" fmla="*/ 2252274 h 2270840"/>
              <a:gd name="connsiteX22" fmla="*/ 7284638 w 12192000"/>
              <a:gd name="connsiteY22" fmla="*/ 2260681 h 2270840"/>
              <a:gd name="connsiteX23" fmla="*/ 7023055 w 12192000"/>
              <a:gd name="connsiteY23" fmla="*/ 2264535 h 2270840"/>
              <a:gd name="connsiteX24" fmla="*/ 6761472 w 12192000"/>
              <a:gd name="connsiteY24" fmla="*/ 2268738 h 2270840"/>
              <a:gd name="connsiteX25" fmla="*/ 6503573 w 12192000"/>
              <a:gd name="connsiteY25" fmla="*/ 2270840 h 2270840"/>
              <a:gd name="connsiteX26" fmla="*/ 6248130 w 12192000"/>
              <a:gd name="connsiteY26" fmla="*/ 2268738 h 2270840"/>
              <a:gd name="connsiteX27" fmla="*/ 5995144 w 12192000"/>
              <a:gd name="connsiteY27" fmla="*/ 2268738 h 2270840"/>
              <a:gd name="connsiteX28" fmla="*/ 5744613 w 12192000"/>
              <a:gd name="connsiteY28" fmla="*/ 2264535 h 2270840"/>
              <a:gd name="connsiteX29" fmla="*/ 5498995 w 12192000"/>
              <a:gd name="connsiteY29" fmla="*/ 2258229 h 2270840"/>
              <a:gd name="connsiteX30" fmla="*/ 5255834 w 12192000"/>
              <a:gd name="connsiteY30" fmla="*/ 2252274 h 2270840"/>
              <a:gd name="connsiteX31" fmla="*/ 5017584 w 12192000"/>
              <a:gd name="connsiteY31" fmla="*/ 2245618 h 2270840"/>
              <a:gd name="connsiteX32" fmla="*/ 4780562 w 12192000"/>
              <a:gd name="connsiteY32" fmla="*/ 2235459 h 2270840"/>
              <a:gd name="connsiteX33" fmla="*/ 4547227 w 12192000"/>
              <a:gd name="connsiteY33" fmla="*/ 2224599 h 2270840"/>
              <a:gd name="connsiteX34" fmla="*/ 4318800 w 12192000"/>
              <a:gd name="connsiteY34" fmla="*/ 2214791 h 2270840"/>
              <a:gd name="connsiteX35" fmla="*/ 3873004 w 12192000"/>
              <a:gd name="connsiteY35" fmla="*/ 2187116 h 2270840"/>
              <a:gd name="connsiteX36" fmla="*/ 3445628 w 12192000"/>
              <a:gd name="connsiteY36" fmla="*/ 2157691 h 2270840"/>
              <a:gd name="connsiteX37" fmla="*/ 3035446 w 12192000"/>
              <a:gd name="connsiteY37" fmla="*/ 2126863 h 2270840"/>
              <a:gd name="connsiteX38" fmla="*/ 2647370 w 12192000"/>
              <a:gd name="connsiteY38" fmla="*/ 2092884 h 2270840"/>
              <a:gd name="connsiteX39" fmla="*/ 2276487 w 12192000"/>
              <a:gd name="connsiteY39" fmla="*/ 2057502 h 2270840"/>
              <a:gd name="connsiteX40" fmla="*/ 1932621 w 12192000"/>
              <a:gd name="connsiteY40" fmla="*/ 2019319 h 2270840"/>
              <a:gd name="connsiteX41" fmla="*/ 1609634 w 12192000"/>
              <a:gd name="connsiteY41" fmla="*/ 1981836 h 2270840"/>
              <a:gd name="connsiteX42" fmla="*/ 1312435 w 12192000"/>
              <a:gd name="connsiteY42" fmla="*/ 1944353 h 2270840"/>
              <a:gd name="connsiteX43" fmla="*/ 1039799 w 12192000"/>
              <a:gd name="connsiteY43" fmla="*/ 1908972 h 2270840"/>
              <a:gd name="connsiteX44" fmla="*/ 797865 w 12192000"/>
              <a:gd name="connsiteY44" fmla="*/ 1875342 h 2270840"/>
              <a:gd name="connsiteX45" fmla="*/ 579265 w 12192000"/>
              <a:gd name="connsiteY45" fmla="*/ 1843464 h 2270840"/>
              <a:gd name="connsiteX46" fmla="*/ 395052 w 12192000"/>
              <a:gd name="connsiteY46" fmla="*/ 1816841 h 2270840"/>
              <a:gd name="connsiteX47" fmla="*/ 240312 w 12192000"/>
              <a:gd name="connsiteY47" fmla="*/ 1791618 h 2270840"/>
              <a:gd name="connsiteX48" fmla="*/ 27853 w 12192000"/>
              <a:gd name="connsiteY48" fmla="*/ 1755537 h 2270840"/>
              <a:gd name="connsiteX49" fmla="*/ 0 w 12192000"/>
              <a:gd name="connsiteY49" fmla="*/ 1750824 h 2270840"/>
              <a:gd name="connsiteX50" fmla="*/ 0 w 12192000"/>
              <a:gd name="connsiteY50" fmla="*/ 744794 h 2270840"/>
              <a:gd name="connsiteX51" fmla="*/ 0 w 12192000"/>
              <a:gd name="connsiteY51" fmla="*/ 519831 h 227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27084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50000"/>
              </a:prstClr>
            </a:outerShdw>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30419F7-4E3C-441E-849B-FAE83EEDDF41}"/>
              </a:ext>
            </a:extLst>
          </p:cNvPr>
          <p:cNvSpPr>
            <a:spLocks noGrp="1"/>
          </p:cNvSpPr>
          <p:nvPr>
            <p:ph type="title"/>
          </p:nvPr>
        </p:nvSpPr>
        <p:spPr>
          <a:xfrm>
            <a:off x="1141413" y="609600"/>
            <a:ext cx="9905998" cy="1173480"/>
          </a:xfrm>
        </p:spPr>
        <p:txBody>
          <a:bodyPr>
            <a:normAutofit/>
          </a:bodyPr>
          <a:lstStyle/>
          <a:p>
            <a:pPr algn="ctr"/>
            <a:r>
              <a:rPr lang="en-US" dirty="0"/>
              <a:t>UML Design models</a:t>
            </a:r>
          </a:p>
        </p:txBody>
      </p:sp>
      <p:sp>
        <p:nvSpPr>
          <p:cNvPr id="3" name="Content Placeholder 2">
            <a:extLst>
              <a:ext uri="{FF2B5EF4-FFF2-40B4-BE49-F238E27FC236}">
                <a16:creationId xmlns:a16="http://schemas.microsoft.com/office/drawing/2014/main" id="{7A6A4134-5EDB-4C1C-967D-C2E08ED7DD49}"/>
              </a:ext>
            </a:extLst>
          </p:cNvPr>
          <p:cNvSpPr>
            <a:spLocks noGrp="1"/>
          </p:cNvSpPr>
          <p:nvPr>
            <p:ph idx="1"/>
          </p:nvPr>
        </p:nvSpPr>
        <p:spPr>
          <a:xfrm>
            <a:off x="1141413" y="2666999"/>
            <a:ext cx="9905998" cy="3124201"/>
          </a:xfrm>
        </p:spPr>
        <p:txBody>
          <a:bodyPr>
            <a:normAutofit/>
          </a:bodyPr>
          <a:lstStyle/>
          <a:p>
            <a:r>
              <a:rPr lang="en-US" cap="none" dirty="0"/>
              <a:t>These UML design models are used to describe models which can be done by text and visually.  UML describes the structure in terms of software, interactions and behavior before the process of coding begins. Within the UML model you have:</a:t>
            </a:r>
          </a:p>
          <a:p>
            <a:r>
              <a:rPr lang="en-US" cap="none" dirty="0"/>
              <a:t>Class – Which will explain all the classes the software system will have. </a:t>
            </a:r>
          </a:p>
          <a:p>
            <a:r>
              <a:rPr lang="en-US" cap="none" dirty="0"/>
              <a:t>Objective – Which will describe the elements within the classes.</a:t>
            </a:r>
          </a:p>
          <a:p>
            <a:r>
              <a:rPr lang="en-US" cap="none" dirty="0"/>
              <a:t>Interface – Describing the functions of a method.</a:t>
            </a:r>
          </a:p>
          <a:p>
            <a:r>
              <a:rPr lang="en-US" cap="none" dirty="0"/>
              <a:t>Use cases- Will describe how the user will interact with the software system. </a:t>
            </a:r>
          </a:p>
        </p:txBody>
      </p:sp>
    </p:spTree>
    <p:extLst>
      <p:ext uri="{BB962C8B-B14F-4D97-AF65-F5344CB8AC3E}">
        <p14:creationId xmlns:p14="http://schemas.microsoft.com/office/powerpoint/2010/main" val="1031880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DDE0535-9FFB-4AC5-9688-164EAA1B3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82EA53-979A-4DAA-AEED-E5203931EE0F}"/>
              </a:ext>
            </a:extLst>
          </p:cNvPr>
          <p:cNvSpPr>
            <a:spLocks noGrp="1"/>
          </p:cNvSpPr>
          <p:nvPr>
            <p:ph type="ctrTitle"/>
          </p:nvPr>
        </p:nvSpPr>
        <p:spPr>
          <a:xfrm>
            <a:off x="915323" y="609601"/>
            <a:ext cx="4798142" cy="3480968"/>
          </a:xfrm>
        </p:spPr>
        <p:txBody>
          <a:bodyPr>
            <a:normAutofit/>
          </a:bodyPr>
          <a:lstStyle/>
          <a:p>
            <a:r>
              <a:rPr lang="en-US" dirty="0"/>
              <a:t>UML design model diagrams</a:t>
            </a:r>
          </a:p>
        </p:txBody>
      </p:sp>
      <p:sp>
        <p:nvSpPr>
          <p:cNvPr id="24" name="Rounded Rectangle 7">
            <a:extLst>
              <a:ext uri="{FF2B5EF4-FFF2-40B4-BE49-F238E27FC236}">
                <a16:creationId xmlns:a16="http://schemas.microsoft.com/office/drawing/2014/main" id="{39476A4D-C65A-47A2-8916-472DE2F4F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78537" y="481060"/>
            <a:ext cx="5248656" cy="5788152"/>
          </a:xfrm>
          <a:prstGeom prst="roundRect">
            <a:avLst>
              <a:gd name="adj" fmla="val 4144"/>
            </a:avLst>
          </a:prstGeom>
          <a:solidFill>
            <a:schemeClr val="tx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ell phone&#10;&#10;Description automatically generated">
            <a:extLst>
              <a:ext uri="{FF2B5EF4-FFF2-40B4-BE49-F238E27FC236}">
                <a16:creationId xmlns:a16="http://schemas.microsoft.com/office/drawing/2014/main" id="{AA7A52C2-5C19-4A29-83D4-287B38923C38}"/>
              </a:ext>
            </a:extLst>
          </p:cNvPr>
          <p:cNvPicPr/>
          <p:nvPr/>
        </p:nvPicPr>
        <p:blipFill>
          <a:blip r:embed="rId3">
            <a:extLst>
              <a:ext uri="{28A0092B-C50C-407E-A947-70E740481C1C}">
                <a14:useLocalDpi xmlns:a14="http://schemas.microsoft.com/office/drawing/2010/main" val="0"/>
              </a:ext>
            </a:extLst>
          </a:blip>
          <a:stretch>
            <a:fillRect/>
          </a:stretch>
        </p:blipFill>
        <p:spPr>
          <a:xfrm>
            <a:off x="6677964" y="1250994"/>
            <a:ext cx="2368296" cy="1509788"/>
          </a:xfrm>
          <a:prstGeom prst="rect">
            <a:avLst/>
          </a:prstGeom>
        </p:spPr>
      </p:pic>
      <p:pic>
        <p:nvPicPr>
          <p:cNvPr id="4" name="Picture 3" descr="A close up of a map&#10;&#10;Description automatically generated">
            <a:extLst>
              <a:ext uri="{FF2B5EF4-FFF2-40B4-BE49-F238E27FC236}">
                <a16:creationId xmlns:a16="http://schemas.microsoft.com/office/drawing/2014/main" id="{2E0B6E85-ED24-40F5-910F-5D4C1BC18BF8}"/>
              </a:ext>
            </a:extLst>
          </p:cNvPr>
          <p:cNvPicPr/>
          <p:nvPr/>
        </p:nvPicPr>
        <p:blipFill>
          <a:blip r:embed="rId4">
            <a:extLst>
              <a:ext uri="{28A0092B-C50C-407E-A947-70E740481C1C}">
                <a14:useLocalDpi xmlns:a14="http://schemas.microsoft.com/office/drawing/2010/main" val="0"/>
              </a:ext>
            </a:extLst>
          </a:blip>
          <a:stretch>
            <a:fillRect/>
          </a:stretch>
        </p:blipFill>
        <p:spPr>
          <a:xfrm>
            <a:off x="9626339" y="689776"/>
            <a:ext cx="1487911" cy="2633472"/>
          </a:xfrm>
          <a:prstGeom prst="rect">
            <a:avLst/>
          </a:prstGeom>
        </p:spPr>
      </p:pic>
      <p:pic>
        <p:nvPicPr>
          <p:cNvPr id="7" name="Picture 6" descr="A close up of a map&#10;&#10;Description automatically generated">
            <a:extLst>
              <a:ext uri="{FF2B5EF4-FFF2-40B4-BE49-F238E27FC236}">
                <a16:creationId xmlns:a16="http://schemas.microsoft.com/office/drawing/2014/main" id="{5A77D8C4-B24E-49D2-B58F-7EF1C4CC9070}"/>
              </a:ext>
            </a:extLst>
          </p:cNvPr>
          <p:cNvPicPr/>
          <p:nvPr/>
        </p:nvPicPr>
        <p:blipFill>
          <a:blip r:embed="rId5">
            <a:extLst>
              <a:ext uri="{28A0092B-C50C-407E-A947-70E740481C1C}">
                <a14:useLocalDpi xmlns:a14="http://schemas.microsoft.com/office/drawing/2010/main" val="0"/>
              </a:ext>
            </a:extLst>
          </a:blip>
          <a:stretch>
            <a:fillRect/>
          </a:stretch>
        </p:blipFill>
        <p:spPr>
          <a:xfrm>
            <a:off x="6996358" y="3456296"/>
            <a:ext cx="1731507" cy="2633472"/>
          </a:xfrm>
          <a:prstGeom prst="rect">
            <a:avLst/>
          </a:prstGeom>
        </p:spPr>
      </p:pic>
      <p:pic>
        <p:nvPicPr>
          <p:cNvPr id="6" name="Picture 5" descr="A close up of a map&#10;&#10;Description automatically generated">
            <a:extLst>
              <a:ext uri="{FF2B5EF4-FFF2-40B4-BE49-F238E27FC236}">
                <a16:creationId xmlns:a16="http://schemas.microsoft.com/office/drawing/2014/main" id="{B36F9F1D-8C11-4514-BB7A-AF8F73187D8D}"/>
              </a:ext>
            </a:extLst>
          </p:cNvPr>
          <p:cNvPicPr/>
          <p:nvPr/>
        </p:nvPicPr>
        <p:blipFill>
          <a:blip r:embed="rId6">
            <a:extLst>
              <a:ext uri="{28A0092B-C50C-407E-A947-70E740481C1C}">
                <a14:useLocalDpi xmlns:a14="http://schemas.microsoft.com/office/drawing/2010/main" val="0"/>
              </a:ext>
            </a:extLst>
          </a:blip>
          <a:stretch>
            <a:fillRect/>
          </a:stretch>
        </p:blipFill>
        <p:spPr>
          <a:xfrm>
            <a:off x="9186147" y="3627369"/>
            <a:ext cx="2368296" cy="2291326"/>
          </a:xfrm>
          <a:prstGeom prst="rect">
            <a:avLst/>
          </a:prstGeom>
        </p:spPr>
      </p:pic>
    </p:spTree>
    <p:extLst>
      <p:ext uri="{BB962C8B-B14F-4D97-AF65-F5344CB8AC3E}">
        <p14:creationId xmlns:p14="http://schemas.microsoft.com/office/powerpoint/2010/main" val="1778073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90F3EE-0CD1-4520-B020-4E1DF3141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9EFDE1E9-7FE0-45CA-9DE2-237F77319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270840"/>
          </a:xfrm>
          <a:custGeom>
            <a:avLst/>
            <a:gdLst>
              <a:gd name="connsiteX0" fmla="*/ 0 w 12192000"/>
              <a:gd name="connsiteY0" fmla="*/ 0 h 2270840"/>
              <a:gd name="connsiteX1" fmla="*/ 12192000 w 12192000"/>
              <a:gd name="connsiteY1" fmla="*/ 0 h 2270840"/>
              <a:gd name="connsiteX2" fmla="*/ 12192000 w 12192000"/>
              <a:gd name="connsiteY2" fmla="*/ 519831 h 2270840"/>
              <a:gd name="connsiteX3" fmla="*/ 12192000 w 12192000"/>
              <a:gd name="connsiteY3" fmla="*/ 744794 h 2270840"/>
              <a:gd name="connsiteX4" fmla="*/ 12192000 w 12192000"/>
              <a:gd name="connsiteY4" fmla="*/ 1754022 h 2270840"/>
              <a:gd name="connsiteX5" fmla="*/ 11957522 w 12192000"/>
              <a:gd name="connsiteY5" fmla="*/ 1797924 h 2270840"/>
              <a:gd name="connsiteX6" fmla="*/ 11679973 w 12192000"/>
              <a:gd name="connsiteY6" fmla="*/ 1847668 h 2270840"/>
              <a:gd name="connsiteX7" fmla="*/ 11401197 w 12192000"/>
              <a:gd name="connsiteY7" fmla="*/ 1896361 h 2270840"/>
              <a:gd name="connsiteX8" fmla="*/ 11121192 w 12192000"/>
              <a:gd name="connsiteY8" fmla="*/ 1938047 h 2270840"/>
              <a:gd name="connsiteX9" fmla="*/ 10842416 w 12192000"/>
              <a:gd name="connsiteY9" fmla="*/ 1980084 h 2270840"/>
              <a:gd name="connsiteX10" fmla="*/ 10562411 w 12192000"/>
              <a:gd name="connsiteY10" fmla="*/ 2019319 h 2270840"/>
              <a:gd name="connsiteX11" fmla="*/ 10286091 w 12192000"/>
              <a:gd name="connsiteY11" fmla="*/ 2052948 h 2270840"/>
              <a:gd name="connsiteX12" fmla="*/ 10006086 w 12192000"/>
              <a:gd name="connsiteY12" fmla="*/ 2084826 h 2270840"/>
              <a:gd name="connsiteX13" fmla="*/ 9727310 w 12192000"/>
              <a:gd name="connsiteY13" fmla="*/ 2113902 h 2270840"/>
              <a:gd name="connsiteX14" fmla="*/ 9453445 w 12192000"/>
              <a:gd name="connsiteY14" fmla="*/ 2139124 h 2270840"/>
              <a:gd name="connsiteX15" fmla="*/ 9175897 w 12192000"/>
              <a:gd name="connsiteY15" fmla="*/ 2164346 h 2270840"/>
              <a:gd name="connsiteX16" fmla="*/ 8902033 w 12192000"/>
              <a:gd name="connsiteY16" fmla="*/ 2185365 h 2270840"/>
              <a:gd name="connsiteX17" fmla="*/ 8628169 w 12192000"/>
              <a:gd name="connsiteY17" fmla="*/ 2201829 h 2270840"/>
              <a:gd name="connsiteX18" fmla="*/ 8355533 w 12192000"/>
              <a:gd name="connsiteY18" fmla="*/ 2218995 h 2270840"/>
              <a:gd name="connsiteX19" fmla="*/ 8085353 w 12192000"/>
              <a:gd name="connsiteY19" fmla="*/ 2233357 h 2270840"/>
              <a:gd name="connsiteX20" fmla="*/ 7817629 w 12192000"/>
              <a:gd name="connsiteY20" fmla="*/ 2243516 h 2270840"/>
              <a:gd name="connsiteX21" fmla="*/ 7549905 w 12192000"/>
              <a:gd name="connsiteY21" fmla="*/ 2252274 h 2270840"/>
              <a:gd name="connsiteX22" fmla="*/ 7284638 w 12192000"/>
              <a:gd name="connsiteY22" fmla="*/ 2260681 h 2270840"/>
              <a:gd name="connsiteX23" fmla="*/ 7023055 w 12192000"/>
              <a:gd name="connsiteY23" fmla="*/ 2264535 h 2270840"/>
              <a:gd name="connsiteX24" fmla="*/ 6761472 w 12192000"/>
              <a:gd name="connsiteY24" fmla="*/ 2268738 h 2270840"/>
              <a:gd name="connsiteX25" fmla="*/ 6503573 w 12192000"/>
              <a:gd name="connsiteY25" fmla="*/ 2270840 h 2270840"/>
              <a:gd name="connsiteX26" fmla="*/ 6248130 w 12192000"/>
              <a:gd name="connsiteY26" fmla="*/ 2268738 h 2270840"/>
              <a:gd name="connsiteX27" fmla="*/ 5995144 w 12192000"/>
              <a:gd name="connsiteY27" fmla="*/ 2268738 h 2270840"/>
              <a:gd name="connsiteX28" fmla="*/ 5744613 w 12192000"/>
              <a:gd name="connsiteY28" fmla="*/ 2264535 h 2270840"/>
              <a:gd name="connsiteX29" fmla="*/ 5498995 w 12192000"/>
              <a:gd name="connsiteY29" fmla="*/ 2258229 h 2270840"/>
              <a:gd name="connsiteX30" fmla="*/ 5255834 w 12192000"/>
              <a:gd name="connsiteY30" fmla="*/ 2252274 h 2270840"/>
              <a:gd name="connsiteX31" fmla="*/ 5017584 w 12192000"/>
              <a:gd name="connsiteY31" fmla="*/ 2245618 h 2270840"/>
              <a:gd name="connsiteX32" fmla="*/ 4780562 w 12192000"/>
              <a:gd name="connsiteY32" fmla="*/ 2235459 h 2270840"/>
              <a:gd name="connsiteX33" fmla="*/ 4547227 w 12192000"/>
              <a:gd name="connsiteY33" fmla="*/ 2224599 h 2270840"/>
              <a:gd name="connsiteX34" fmla="*/ 4318800 w 12192000"/>
              <a:gd name="connsiteY34" fmla="*/ 2214791 h 2270840"/>
              <a:gd name="connsiteX35" fmla="*/ 3873004 w 12192000"/>
              <a:gd name="connsiteY35" fmla="*/ 2187116 h 2270840"/>
              <a:gd name="connsiteX36" fmla="*/ 3445628 w 12192000"/>
              <a:gd name="connsiteY36" fmla="*/ 2157691 h 2270840"/>
              <a:gd name="connsiteX37" fmla="*/ 3035446 w 12192000"/>
              <a:gd name="connsiteY37" fmla="*/ 2126863 h 2270840"/>
              <a:gd name="connsiteX38" fmla="*/ 2647370 w 12192000"/>
              <a:gd name="connsiteY38" fmla="*/ 2092884 h 2270840"/>
              <a:gd name="connsiteX39" fmla="*/ 2276487 w 12192000"/>
              <a:gd name="connsiteY39" fmla="*/ 2057502 h 2270840"/>
              <a:gd name="connsiteX40" fmla="*/ 1932621 w 12192000"/>
              <a:gd name="connsiteY40" fmla="*/ 2019319 h 2270840"/>
              <a:gd name="connsiteX41" fmla="*/ 1609634 w 12192000"/>
              <a:gd name="connsiteY41" fmla="*/ 1981836 h 2270840"/>
              <a:gd name="connsiteX42" fmla="*/ 1312435 w 12192000"/>
              <a:gd name="connsiteY42" fmla="*/ 1944353 h 2270840"/>
              <a:gd name="connsiteX43" fmla="*/ 1039799 w 12192000"/>
              <a:gd name="connsiteY43" fmla="*/ 1908972 h 2270840"/>
              <a:gd name="connsiteX44" fmla="*/ 797865 w 12192000"/>
              <a:gd name="connsiteY44" fmla="*/ 1875342 h 2270840"/>
              <a:gd name="connsiteX45" fmla="*/ 579265 w 12192000"/>
              <a:gd name="connsiteY45" fmla="*/ 1843464 h 2270840"/>
              <a:gd name="connsiteX46" fmla="*/ 395052 w 12192000"/>
              <a:gd name="connsiteY46" fmla="*/ 1816841 h 2270840"/>
              <a:gd name="connsiteX47" fmla="*/ 240312 w 12192000"/>
              <a:gd name="connsiteY47" fmla="*/ 1791618 h 2270840"/>
              <a:gd name="connsiteX48" fmla="*/ 27853 w 12192000"/>
              <a:gd name="connsiteY48" fmla="*/ 1755537 h 2270840"/>
              <a:gd name="connsiteX49" fmla="*/ 0 w 12192000"/>
              <a:gd name="connsiteY49" fmla="*/ 1750824 h 2270840"/>
              <a:gd name="connsiteX50" fmla="*/ 0 w 12192000"/>
              <a:gd name="connsiteY50" fmla="*/ 744794 h 2270840"/>
              <a:gd name="connsiteX51" fmla="*/ 0 w 12192000"/>
              <a:gd name="connsiteY51" fmla="*/ 519831 h 227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27084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50000"/>
              </a:prstClr>
            </a:outerShdw>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6B50FAB-B7E4-4378-9478-1006814EB9C1}"/>
              </a:ext>
            </a:extLst>
          </p:cNvPr>
          <p:cNvSpPr>
            <a:spLocks noGrp="1"/>
          </p:cNvSpPr>
          <p:nvPr>
            <p:ph type="title"/>
          </p:nvPr>
        </p:nvSpPr>
        <p:spPr>
          <a:xfrm>
            <a:off x="1141413" y="609600"/>
            <a:ext cx="9905998" cy="1173480"/>
          </a:xfrm>
        </p:spPr>
        <p:txBody>
          <a:bodyPr>
            <a:normAutofit/>
          </a:bodyPr>
          <a:lstStyle/>
          <a:p>
            <a:pPr algn="ctr"/>
            <a:r>
              <a:rPr lang="en-US" dirty="0"/>
              <a:t>Combining all functionalities</a:t>
            </a:r>
          </a:p>
        </p:txBody>
      </p:sp>
      <p:sp>
        <p:nvSpPr>
          <p:cNvPr id="3" name="Content Placeholder 2">
            <a:extLst>
              <a:ext uri="{FF2B5EF4-FFF2-40B4-BE49-F238E27FC236}">
                <a16:creationId xmlns:a16="http://schemas.microsoft.com/office/drawing/2014/main" id="{F538B12E-D787-497C-A4CF-19432B5A5F8D}"/>
              </a:ext>
            </a:extLst>
          </p:cNvPr>
          <p:cNvSpPr>
            <a:spLocks noGrp="1"/>
          </p:cNvSpPr>
          <p:nvPr>
            <p:ph idx="1"/>
          </p:nvPr>
        </p:nvSpPr>
        <p:spPr>
          <a:xfrm>
            <a:off x="1141413" y="2666999"/>
            <a:ext cx="9905998" cy="3124201"/>
          </a:xfrm>
        </p:spPr>
        <p:txBody>
          <a:bodyPr>
            <a:normAutofit/>
          </a:bodyPr>
          <a:lstStyle/>
          <a:p>
            <a:r>
              <a:rPr lang="en-US" cap="none" dirty="0"/>
              <a:t>To combine all my functionalities, I had to reference each page to one another. So, for instance my login page references/includes my config page because of the connection to the database to determine if the student completed the online registration process. My Registration page includes my config code and the login code so after the student is finished with the enrollment process, they will be direct to the login page. For the profile page the student can view their information and to get that function to work I had to have a connection to the database to pull the information based off which student is logged in. </a:t>
            </a:r>
          </a:p>
        </p:txBody>
      </p:sp>
    </p:spTree>
    <p:extLst>
      <p:ext uri="{BB962C8B-B14F-4D97-AF65-F5344CB8AC3E}">
        <p14:creationId xmlns:p14="http://schemas.microsoft.com/office/powerpoint/2010/main" val="2958808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50E14-921C-425A-9AE7-7E622FDACFF7}"/>
              </a:ext>
            </a:extLst>
          </p:cNvPr>
          <p:cNvSpPr>
            <a:spLocks noGrp="1"/>
          </p:cNvSpPr>
          <p:nvPr>
            <p:ph type="title"/>
          </p:nvPr>
        </p:nvSpPr>
        <p:spPr>
          <a:xfrm>
            <a:off x="1143000" y="609599"/>
            <a:ext cx="6132446" cy="2009775"/>
          </a:xfrm>
        </p:spPr>
        <p:txBody>
          <a:bodyPr>
            <a:normAutofit/>
          </a:bodyPr>
          <a:lstStyle/>
          <a:p>
            <a:pPr algn="ctr"/>
            <a:r>
              <a:rPr lang="en-US"/>
              <a:t>Creating My database</a:t>
            </a:r>
          </a:p>
        </p:txBody>
      </p:sp>
      <p:pic>
        <p:nvPicPr>
          <p:cNvPr id="8" name="Picture 7">
            <a:extLst>
              <a:ext uri="{FF2B5EF4-FFF2-40B4-BE49-F238E27FC236}">
                <a16:creationId xmlns:a16="http://schemas.microsoft.com/office/drawing/2014/main" id="{DF4CFA81-DBB8-4F98-A172-1D26DF5132F7}"/>
              </a:ext>
            </a:extLst>
          </p:cNvPr>
          <p:cNvPicPr>
            <a:picLocks noChangeAspect="1"/>
          </p:cNvPicPr>
          <p:nvPr/>
        </p:nvPicPr>
        <p:blipFill>
          <a:blip r:embed="rId3"/>
          <a:stretch>
            <a:fillRect/>
          </a:stretch>
        </p:blipFill>
        <p:spPr>
          <a:xfrm>
            <a:off x="7567126" y="860233"/>
            <a:ext cx="4516015" cy="856599"/>
          </a:xfrm>
          <a:custGeom>
            <a:avLst/>
            <a:gdLst/>
            <a:ahLst/>
            <a:cxnLst/>
            <a:rect l="l" t="t" r="r" b="b"/>
            <a:pathLst>
              <a:path w="3416888" h="2057399">
                <a:moveTo>
                  <a:pt x="120172" y="0"/>
                </a:moveTo>
                <a:lnTo>
                  <a:pt x="3296716" y="0"/>
                </a:lnTo>
                <a:cubicBezTo>
                  <a:pt x="3363085" y="0"/>
                  <a:pt x="3416888" y="53803"/>
                  <a:pt x="3416888" y="120172"/>
                </a:cubicBezTo>
                <a:lnTo>
                  <a:pt x="3416888" y="2057399"/>
                </a:lnTo>
                <a:lnTo>
                  <a:pt x="0" y="2057399"/>
                </a:lnTo>
                <a:lnTo>
                  <a:pt x="0" y="120172"/>
                </a:lnTo>
                <a:cubicBezTo>
                  <a:pt x="0" y="53803"/>
                  <a:pt x="53803" y="0"/>
                  <a:pt x="120172" y="0"/>
                </a:cubicBezTo>
                <a:close/>
              </a:path>
            </a:pathLst>
          </a:cu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Content Placeholder 2">
            <a:extLst>
              <a:ext uri="{FF2B5EF4-FFF2-40B4-BE49-F238E27FC236}">
                <a16:creationId xmlns:a16="http://schemas.microsoft.com/office/drawing/2014/main" id="{BCF3596F-3A7C-46B8-85D2-8F6F60D52E3E}"/>
              </a:ext>
            </a:extLst>
          </p:cNvPr>
          <p:cNvSpPr>
            <a:spLocks noGrp="1"/>
          </p:cNvSpPr>
          <p:nvPr>
            <p:ph idx="1"/>
          </p:nvPr>
        </p:nvSpPr>
        <p:spPr>
          <a:xfrm>
            <a:off x="1143000" y="2774425"/>
            <a:ext cx="6132446" cy="3288445"/>
          </a:xfrm>
        </p:spPr>
        <p:txBody>
          <a:bodyPr>
            <a:normAutofit lnSpcReduction="10000"/>
          </a:bodyPr>
          <a:lstStyle/>
          <a:p>
            <a:r>
              <a:rPr lang="en-US" dirty="0"/>
              <a:t>T</a:t>
            </a:r>
            <a:r>
              <a:rPr lang="en-US" cap="none" dirty="0"/>
              <a:t>o create the database I used php My Admin to create my database and tables. The connection to php is need first and then I can run the script to the right and my database and tables are created. The database is used to house and protect the student information. Information can be inserted, delete, updated, and exported to view. Once a student has completed the enrollment process, that information is sent to the database to be stored.</a:t>
            </a:r>
            <a:endParaRPr lang="en-US" dirty="0"/>
          </a:p>
        </p:txBody>
      </p:sp>
      <p:pic>
        <p:nvPicPr>
          <p:cNvPr id="7" name="Picture 6">
            <a:extLst>
              <a:ext uri="{FF2B5EF4-FFF2-40B4-BE49-F238E27FC236}">
                <a16:creationId xmlns:a16="http://schemas.microsoft.com/office/drawing/2014/main" id="{865BD817-D126-4E99-8E97-FFAB184EB3B0}"/>
              </a:ext>
            </a:extLst>
          </p:cNvPr>
          <p:cNvPicPr>
            <a:picLocks noChangeAspect="1"/>
          </p:cNvPicPr>
          <p:nvPr/>
        </p:nvPicPr>
        <p:blipFill>
          <a:blip r:embed="rId4"/>
          <a:stretch>
            <a:fillRect/>
          </a:stretch>
        </p:blipFill>
        <p:spPr>
          <a:xfrm>
            <a:off x="7567127" y="2023805"/>
            <a:ext cx="4516016" cy="3891803"/>
          </a:xfrm>
          <a:custGeom>
            <a:avLst/>
            <a:gdLst/>
            <a:ahLst/>
            <a:cxnLst/>
            <a:rect l="l" t="t" r="r" b="b"/>
            <a:pathLst>
              <a:path w="3416888" h="3240120">
                <a:moveTo>
                  <a:pt x="0" y="0"/>
                </a:moveTo>
                <a:lnTo>
                  <a:pt x="3416888" y="0"/>
                </a:lnTo>
                <a:lnTo>
                  <a:pt x="3416888" y="3119948"/>
                </a:lnTo>
                <a:cubicBezTo>
                  <a:pt x="3416888" y="3186317"/>
                  <a:pt x="3363085" y="3240120"/>
                  <a:pt x="3296716" y="3240120"/>
                </a:cubicBezTo>
                <a:lnTo>
                  <a:pt x="120172" y="3240120"/>
                </a:lnTo>
                <a:cubicBezTo>
                  <a:pt x="53803" y="3240120"/>
                  <a:pt x="0" y="3186317"/>
                  <a:pt x="0" y="3119948"/>
                </a:cubicBezTo>
                <a:close/>
              </a:path>
            </a:pathLst>
          </a:cu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749153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E91B4-1E2A-432C-BDEF-258213C5FFF9}"/>
              </a:ext>
            </a:extLst>
          </p:cNvPr>
          <p:cNvSpPr>
            <a:spLocks noGrp="1"/>
          </p:cNvSpPr>
          <p:nvPr>
            <p:ph type="title"/>
          </p:nvPr>
        </p:nvSpPr>
        <p:spPr>
          <a:xfrm>
            <a:off x="643192" y="609600"/>
            <a:ext cx="3643674" cy="1905000"/>
          </a:xfrm>
        </p:spPr>
        <p:txBody>
          <a:bodyPr>
            <a:normAutofit/>
          </a:bodyPr>
          <a:lstStyle/>
          <a:p>
            <a:r>
              <a:rPr lang="en-US" sz="2800">
                <a:effectLst>
                  <a:glow rad="38100">
                    <a:schemeClr val="bg1">
                      <a:lumMod val="65000"/>
                      <a:lumOff val="35000"/>
                      <a:alpha val="40000"/>
                    </a:schemeClr>
                  </a:glow>
                  <a:outerShdw blurRad="38100" dist="38100" dir="2700000" algn="tl">
                    <a:srgbClr val="000000">
                      <a:alpha val="43137"/>
                    </a:srgbClr>
                  </a:outerShdw>
                </a:effectLst>
              </a:rPr>
              <a:t>creating</a:t>
            </a:r>
            <a:r>
              <a:rPr lang="en-US" sz="2800"/>
              <a:t> the landing page</a:t>
            </a:r>
            <a:endParaRPr lang="en-US" sz="2800" dirty="0"/>
          </a:p>
        </p:txBody>
      </p:sp>
      <p:sp>
        <p:nvSpPr>
          <p:cNvPr id="3" name="Content Placeholder 2">
            <a:extLst>
              <a:ext uri="{FF2B5EF4-FFF2-40B4-BE49-F238E27FC236}">
                <a16:creationId xmlns:a16="http://schemas.microsoft.com/office/drawing/2014/main" id="{C0B5B108-6656-4DFA-9AB2-3DAB851002A0}"/>
              </a:ext>
            </a:extLst>
          </p:cNvPr>
          <p:cNvSpPr>
            <a:spLocks noGrp="1"/>
          </p:cNvSpPr>
          <p:nvPr>
            <p:ph idx="1"/>
          </p:nvPr>
        </p:nvSpPr>
        <p:spPr>
          <a:xfrm>
            <a:off x="643192" y="2666999"/>
            <a:ext cx="3643674" cy="3216276"/>
          </a:xfrm>
        </p:spPr>
        <p:txBody>
          <a:bodyPr>
            <a:normAutofit/>
          </a:bodyPr>
          <a:lstStyle/>
          <a:p>
            <a:pPr marL="0" indent="0">
              <a:lnSpc>
                <a:spcPct val="90000"/>
              </a:lnSpc>
              <a:buNone/>
            </a:pPr>
            <a:r>
              <a:rPr lang="en-US" sz="1800" cap="none"/>
              <a:t>The purpose of me creating a landing page is to house the navigation links, background information, and the overall style of the website. To the right you will find landing page and on the next page you will find the code I used to create it. Each link (Home, Contact Us, Login, Registration, and profile) will direct you to its respected pages. </a:t>
            </a:r>
          </a:p>
          <a:p>
            <a:pPr marL="0" indent="0">
              <a:lnSpc>
                <a:spcPct val="90000"/>
              </a:lnSpc>
              <a:buNone/>
            </a:pPr>
            <a:endParaRPr lang="en-US" sz="1800" cap="none"/>
          </a:p>
        </p:txBody>
      </p:sp>
      <p:pic>
        <p:nvPicPr>
          <p:cNvPr id="5" name="Picture 4">
            <a:extLst>
              <a:ext uri="{FF2B5EF4-FFF2-40B4-BE49-F238E27FC236}">
                <a16:creationId xmlns:a16="http://schemas.microsoft.com/office/drawing/2014/main" id="{0D5364AB-509F-4094-BE10-1E3C8D2B8CCC}"/>
              </a:ext>
            </a:extLst>
          </p:cNvPr>
          <p:cNvPicPr>
            <a:picLocks noChangeAspect="1"/>
          </p:cNvPicPr>
          <p:nvPr/>
        </p:nvPicPr>
        <p:blipFill rotWithShape="1">
          <a:blip r:embed="rId4"/>
          <a:srcRect l="16728" r="18359" b="-1"/>
          <a:stretch/>
        </p:blipFill>
        <p:spPr>
          <a:xfrm>
            <a:off x="4630994" y="645106"/>
            <a:ext cx="6916633"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951181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FD518-4AB4-4684-A2BB-087B210DB885}"/>
              </a:ext>
            </a:extLst>
          </p:cNvPr>
          <p:cNvSpPr>
            <a:spLocks noGrp="1"/>
          </p:cNvSpPr>
          <p:nvPr>
            <p:ph type="title"/>
          </p:nvPr>
        </p:nvSpPr>
        <p:spPr>
          <a:xfrm>
            <a:off x="643192" y="609600"/>
            <a:ext cx="3643674" cy="1905000"/>
          </a:xfrm>
        </p:spPr>
        <p:txBody>
          <a:bodyPr>
            <a:normAutofit/>
          </a:bodyPr>
          <a:lstStyle/>
          <a:p>
            <a:r>
              <a:rPr lang="en-US" sz="2800" dirty="0"/>
              <a:t>Landing page code</a:t>
            </a:r>
          </a:p>
        </p:txBody>
      </p:sp>
      <p:sp>
        <p:nvSpPr>
          <p:cNvPr id="8" name="Content Placeholder 7">
            <a:extLst>
              <a:ext uri="{FF2B5EF4-FFF2-40B4-BE49-F238E27FC236}">
                <a16:creationId xmlns:a16="http://schemas.microsoft.com/office/drawing/2014/main" id="{26B83A91-8ABC-478F-BF78-E982BFC8DCC5}"/>
              </a:ext>
            </a:extLst>
          </p:cNvPr>
          <p:cNvSpPr>
            <a:spLocks noGrp="1"/>
          </p:cNvSpPr>
          <p:nvPr>
            <p:ph idx="1"/>
          </p:nvPr>
        </p:nvSpPr>
        <p:spPr>
          <a:xfrm>
            <a:off x="643192" y="2666999"/>
            <a:ext cx="3643674" cy="3216276"/>
          </a:xfrm>
        </p:spPr>
        <p:txBody>
          <a:bodyPr>
            <a:normAutofit/>
          </a:bodyPr>
          <a:lstStyle/>
          <a:p>
            <a:pPr>
              <a:lnSpc>
                <a:spcPct val="90000"/>
              </a:lnSpc>
            </a:pPr>
            <a:r>
              <a:rPr lang="en-US" sz="1800" dirty="0"/>
              <a:t>F</a:t>
            </a:r>
            <a:r>
              <a:rPr lang="en-US" sz="1800" cap="none" dirty="0"/>
              <a:t>or this code I created and error </a:t>
            </a:r>
            <a:r>
              <a:rPr lang="en-US" sz="1800" cap="none"/>
              <a:t>reportingfunction</a:t>
            </a:r>
            <a:r>
              <a:rPr lang="en-US" sz="1800" cap="none" dirty="0"/>
              <a:t> to capture any error in my code. Next, I included a style link so that everything is formatted to my liking. I used a background image that was found online. I want to keep the navigation bar transparent, so I created a class to complete that action.</a:t>
            </a:r>
            <a:endParaRPr lang="en-US" sz="1800" dirty="0"/>
          </a:p>
        </p:txBody>
      </p:sp>
      <p:pic>
        <p:nvPicPr>
          <p:cNvPr id="3" name="Picture 2">
            <a:extLst>
              <a:ext uri="{FF2B5EF4-FFF2-40B4-BE49-F238E27FC236}">
                <a16:creationId xmlns:a16="http://schemas.microsoft.com/office/drawing/2014/main" id="{BB15A24D-7C8C-4CA7-9C1B-99030D7A75A1}"/>
              </a:ext>
            </a:extLst>
          </p:cNvPr>
          <p:cNvPicPr>
            <a:picLocks noChangeAspect="1"/>
          </p:cNvPicPr>
          <p:nvPr/>
        </p:nvPicPr>
        <p:blipFill rotWithShape="1">
          <a:blip r:embed="rId3"/>
          <a:srcRect r="14330" b="2"/>
          <a:stretch/>
        </p:blipFill>
        <p:spPr>
          <a:xfrm>
            <a:off x="4630994" y="645106"/>
            <a:ext cx="6916633"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6415638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FD743F1C0B7AA40BC51628F1962F6BA" ma:contentTypeVersion="10" ma:contentTypeDescription="Create a new document." ma:contentTypeScope="" ma:versionID="ab27e18f94b45f3ec88ce8fc83d34b39">
  <xsd:schema xmlns:xsd="http://www.w3.org/2001/XMLSchema" xmlns:xs="http://www.w3.org/2001/XMLSchema" xmlns:p="http://schemas.microsoft.com/office/2006/metadata/properties" xmlns:ns3="ec921232-90a4-4ec1-b4ec-997db1a1a90a" targetNamespace="http://schemas.microsoft.com/office/2006/metadata/properties" ma:root="true" ma:fieldsID="5d38379461b86a8234249ff9d770623f" ns3:_="">
    <xsd:import namespace="ec921232-90a4-4ec1-b4ec-997db1a1a90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921232-90a4-4ec1-b4ec-997db1a1a90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C00C1C3-3890-4C05-8B95-315DF4C33472}">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79A29517-193E-400A-B23E-C77B1DEE94FE}">
  <ds:schemaRefs>
    <ds:schemaRef ds:uri="http://schemas.microsoft.com/sharepoint/v3/contenttype/forms"/>
  </ds:schemaRefs>
</ds:datastoreItem>
</file>

<file path=customXml/itemProps3.xml><?xml version="1.0" encoding="utf-8"?>
<ds:datastoreItem xmlns:ds="http://schemas.openxmlformats.org/officeDocument/2006/customXml" ds:itemID="{F92DB6B2-72CA-4C9D-A69B-621BCAEACA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c921232-90a4-4ec1-b4ec-997db1a1a90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1310</Words>
  <Application>Microsoft Office PowerPoint</Application>
  <PresentationFormat>Widescreen</PresentationFormat>
  <Paragraphs>55</Paragraphs>
  <Slides>18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Century Gothic</vt:lpstr>
      <vt:lpstr>Mesh</vt:lpstr>
      <vt:lpstr>Student Online Class registration Thurman Peele CST 499 Capstone for Computer Software Technology  Dr. Amjad Alkilani July 13, 2020 </vt:lpstr>
      <vt:lpstr>objectives</vt:lpstr>
      <vt:lpstr>Srs document</vt:lpstr>
      <vt:lpstr>UML Design models</vt:lpstr>
      <vt:lpstr>UML design model diagrams</vt:lpstr>
      <vt:lpstr>Combining all functionalities</vt:lpstr>
      <vt:lpstr>Creating My database</vt:lpstr>
      <vt:lpstr>creating the landing page</vt:lpstr>
      <vt:lpstr>Landing page code</vt:lpstr>
      <vt:lpstr>registration page</vt:lpstr>
      <vt:lpstr>Registration page source code</vt:lpstr>
      <vt:lpstr>Configuration page</vt:lpstr>
      <vt:lpstr>Login page</vt:lpstr>
      <vt:lpstr>Login page code</vt:lpstr>
      <vt:lpstr>Student’s profile page</vt:lpstr>
      <vt:lpstr>Profile page code</vt:lpstr>
      <vt:lpstr>Logout function</vt:lpstr>
      <vt:lpstr>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 Online Class registration Thurman Peele CST 499 Capstone for Computer Software Technology  Dr. Amjad Alkilani July 13, 2020 </dc:title>
  <dc:creator>Peele, Thurman</dc:creator>
  <cp:lastModifiedBy>Peele, Thurman</cp:lastModifiedBy>
  <cp:revision>1</cp:revision>
  <dcterms:created xsi:type="dcterms:W3CDTF">2020-07-13T02:35:19Z</dcterms:created>
  <dcterms:modified xsi:type="dcterms:W3CDTF">2020-07-13T02:35:21Z</dcterms:modified>
</cp:coreProperties>
</file>